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2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3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4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5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6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7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8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9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10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11.xml" ContentType="application/vnd.openxmlformats-officedocument.themeOverr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12.xml" ContentType="application/vnd.openxmlformats-officedocument.themeOverr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13.xml" ContentType="application/vnd.openxmlformats-officedocument.themeOverr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14.xml" ContentType="application/vnd.openxmlformats-officedocument.themeOverr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15.xml" ContentType="application/vnd.openxmlformats-officedocument.themeOverr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16.xml" ContentType="application/vnd.openxmlformats-officedocument.themeOverr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17.xml" ContentType="application/vnd.openxmlformats-officedocument.themeOverr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18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45"/>
  </p:notesMasterIdLst>
  <p:sldIdLst>
    <p:sldId id="256" r:id="rId2"/>
    <p:sldId id="339" r:id="rId3"/>
    <p:sldId id="2147471068" r:id="rId4"/>
    <p:sldId id="2147471069" r:id="rId5"/>
    <p:sldId id="376" r:id="rId6"/>
    <p:sldId id="377" r:id="rId7"/>
    <p:sldId id="378" r:id="rId8"/>
    <p:sldId id="379" r:id="rId9"/>
    <p:sldId id="380" r:id="rId10"/>
    <p:sldId id="381" r:id="rId11"/>
    <p:sldId id="382" r:id="rId12"/>
    <p:sldId id="383" r:id="rId13"/>
    <p:sldId id="384" r:id="rId14"/>
    <p:sldId id="385" r:id="rId15"/>
    <p:sldId id="386" r:id="rId16"/>
    <p:sldId id="387" r:id="rId17"/>
    <p:sldId id="388" r:id="rId18"/>
    <p:sldId id="389" r:id="rId19"/>
    <p:sldId id="340" r:id="rId20"/>
    <p:sldId id="341" r:id="rId21"/>
    <p:sldId id="342" r:id="rId22"/>
    <p:sldId id="258" r:id="rId23"/>
    <p:sldId id="345" r:id="rId24"/>
    <p:sldId id="346" r:id="rId25"/>
    <p:sldId id="347" r:id="rId26"/>
    <p:sldId id="349" r:id="rId27"/>
    <p:sldId id="350" r:id="rId28"/>
    <p:sldId id="369" r:id="rId29"/>
    <p:sldId id="351" r:id="rId30"/>
    <p:sldId id="348" r:id="rId31"/>
    <p:sldId id="372" r:id="rId32"/>
    <p:sldId id="390" r:id="rId33"/>
    <p:sldId id="391" r:id="rId34"/>
    <p:sldId id="2147471066" r:id="rId35"/>
    <p:sldId id="287" r:id="rId36"/>
    <p:sldId id="370" r:id="rId37"/>
    <p:sldId id="371" r:id="rId38"/>
    <p:sldId id="352" r:id="rId39"/>
    <p:sldId id="2147471065" r:id="rId40"/>
    <p:sldId id="2147471067" r:id="rId41"/>
    <p:sldId id="353" r:id="rId42"/>
    <p:sldId id="392" r:id="rId43"/>
    <p:sldId id="368" r:id="rId44"/>
  </p:sldIdLst>
  <p:sldSz cx="9144000" cy="5143500" type="screen16x9"/>
  <p:notesSz cx="6858000" cy="9144000"/>
  <p:embeddedFontLst>
    <p:embeddedFont>
      <p:font typeface="Abadi" panose="020B0604020104020204" pitchFamily="34" charset="0"/>
      <p:regular r:id="rId46"/>
    </p:embeddedFont>
    <p:embeddedFont>
      <p:font typeface="Aharoni" panose="02010803020104030203" pitchFamily="2" charset="-79"/>
      <p:bold r:id="rId47"/>
    </p:embeddedFont>
    <p:embeddedFont>
      <p:font typeface="Bahnschrift" panose="020B0502040204020203" pitchFamily="34" charset="0"/>
      <p:regular r:id="rId48"/>
      <p:bold r:id="rId49"/>
    </p:embeddedFont>
    <p:embeddedFont>
      <p:font typeface="Cairo" panose="020B0604020202020204" charset="-78"/>
      <p:regular r:id="rId50"/>
      <p:bold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onstantia" panose="02030602050306030303" pitchFamily="18" charset="0"/>
      <p:regular r:id="rId56"/>
      <p:bold r:id="rId57"/>
      <p:italic r:id="rId58"/>
      <p:boldItalic r:id="rId59"/>
    </p:embeddedFont>
    <p:embeddedFont>
      <p:font typeface="DM Serif Text" panose="020B0604020202020204" charset="0"/>
      <p:regular r:id="rId60"/>
      <p:italic r:id="rId61"/>
    </p:embeddedFont>
    <p:embeddedFont>
      <p:font typeface="Inter" panose="020B0604020202020204" charset="0"/>
      <p:regular r:id="rId62"/>
      <p:bold r:id="rId63"/>
    </p:embeddedFont>
    <p:embeddedFont>
      <p:font typeface="Roboto Condensed Light" panose="020B0604020202020204" charset="0"/>
      <p:regular r:id="rId64"/>
      <p: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3983BC4-12D2-4462-8F5F-C310ABD5AF7C}">
  <a:tblStyle styleId="{83983BC4-12D2-4462-8F5F-C310ABD5AF7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05" autoAdjust="0"/>
    <p:restoredTop sz="76433" autoAdjust="0"/>
  </p:normalViewPr>
  <p:slideViewPr>
    <p:cSldViewPr snapToGrid="0">
      <p:cViewPr varScale="1">
        <p:scale>
          <a:sx n="85" d="100"/>
          <a:sy n="85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5.fntdata"/><Relationship Id="rId55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MD%202023\REKAPITULASI%20SMD%20desa%20alasangker%20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MD%202023\REKAPITULASI%20SMD%20desa%20alasangker%202023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MD%202023\REKAPITULASI%20SMD%20desa%20alasangker%202023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MD%202023\REKAPITULASI%20SMD%20desa%20alasangker%202023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D:\MMD%202023\REKAPITULASI%20SMD%20desa%20alasangker%202023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D:\MMD%202023\REKAPITULASI%20SMD%20desa%20alasangker%202023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D:\MMD%202023\REKAPITULASI%20SMD%20desa%20alasangker%202023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file:///D:\MMD%202023\REKAPITULASI%20SMD%20desa%20alasangker%202023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file:///D:\MMD%202023\REKAPITULASI%20SMD%20desa%20alasangker%202023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file:///D:\MMD%202023\REKAPITULASI%20SMD%20desa%20alasangker%202023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file:///D:\MMD%202023\REKAPITULASI%20SMD%20desa%20alasangker%202023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MD%202023\REKAPITULASI%20SMD%20desa%20alasangker%20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oleObject" Target="file:///D:\MMD%202023\REKAPITULASI%20SMD%20desa%20alasangker%202023.xlsx" TargetMode="Externa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oleObject" Target="file:///D:\MMD%202023\REKAPITULASI%20SMD%20desa%20alasangker%202023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MD%202023\REKAPITULASI%20SMD%20desa%20alasangker%202023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oleObject" Target="file:///D:\MMD%202023\REKAPITULASI%20SMD%20desa%20alasangker%202023.xlsx" TargetMode="Externa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MD%202023\REKAPITULASI%20SMD%20desa%20alasangker%202023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oleObject" Target="file:///D:\MMD%202023\REKAPITULASI%20SMD%20desa%20alasangker%202023.xlsx" TargetMode="Externa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oleObject" Target="file:///D:\MMD%202023\REKAPITULASI%20SMD%20desa%20alasangker%202023.xlsx" TargetMode="Externa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oleObject" Target="file:///D:\MMD%202023\REKAPITULASI%20SMD%20desa%20alasangker%202023.xlsx" TargetMode="Externa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MD%202023\REKAPITULASI%20SMD%20desa%20alasangker%202023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oleObject" Target="file:///D:\MMD%202023\REKAPITULASI%20SMD%20desa%20alasangker%202023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MD%202023\REKAPITULASI%20SMD%20desa%20alasangker%2020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oleObject" Target="file:///D:\MMD%202023\REKAPITULASI%20SMD%20desa%20alasangker%202023.xlsx" TargetMode="Externa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MD%202023\REKAPITULASI%20SMD%20desa%20alasangker%202023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oleObject" Target="file:///D:\MMD%202023\REKAPITULASI%20SMD%20desa%20alasangker%202023.xlsx" TargetMode="Externa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oleObject" Target="file:///D:\MMD%202023\REKAPITULASI%20SMD%20desa%20alasangker%202023.xlsx" TargetMode="Externa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MD%202023\REKAPITULASI%20SMD%20desa%20alasangker%202023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oleObject" Target="file:///D:\MMD%202023\REKAPITULASI%20SMD%20desa%20alasangker%202023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MD%202023\REKAPITULASI%20SMD%20desa%20alasangker%2020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MD%202023\REKAPITULASI%20SMD%20desa%20alasangker%20202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MD%202023\REKAPITULASI%20SMD%20desa%20alasangker%20202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MD%202023\REKAPITULASI%20SMD%20desa%20alasangker%20202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MD%202023\REKAPITULASI%20SMD%20desa%20alasangker%202023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MD%202023\REKAPITULASI%20SMD%20desa%20alasangker%202023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Jumlah Responden Berdasarkan Usia</a:t>
            </a:r>
          </a:p>
        </c:rich>
      </c:tx>
      <c:layout>
        <c:manualLayout>
          <c:xMode val="edge"/>
          <c:yMode val="edge"/>
          <c:x val="0.13547656542932132"/>
          <c:y val="4.81927710843373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DIAGRAM!$B$2</c:f>
              <c:strCache>
                <c:ptCount val="1"/>
                <c:pt idx="0">
                  <c:v>Jumlah Responden Berdasarkan Usia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DIAGRAM!$A$3:$A$7</c:f>
              <c:strCache>
                <c:ptCount val="5"/>
                <c:pt idx="0">
                  <c:v>0-5 Tahun</c:v>
                </c:pt>
                <c:pt idx="1">
                  <c:v>5-14 Tahun</c:v>
                </c:pt>
                <c:pt idx="2">
                  <c:v>15-44 tahun </c:v>
                </c:pt>
                <c:pt idx="3">
                  <c:v>45-60 Tahun</c:v>
                </c:pt>
                <c:pt idx="4">
                  <c:v>&gt;60 Tahun</c:v>
                </c:pt>
              </c:strCache>
            </c:strRef>
          </c:cat>
          <c:val>
            <c:numRef>
              <c:f>DIAGRAM!$B$3:$B$7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150</c:v>
                </c:pt>
                <c:pt idx="3">
                  <c:v>115</c:v>
                </c:pt>
                <c:pt idx="4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04-4FC2-9FDB-BDA81EFB0BE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09764943"/>
        <c:axId val="635874799"/>
      </c:barChart>
      <c:catAx>
        <c:axId val="709764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874799"/>
        <c:crosses val="autoZero"/>
        <c:auto val="1"/>
        <c:lblAlgn val="ctr"/>
        <c:lblOffset val="100"/>
        <c:noMultiLvlLbl val="0"/>
      </c:catAx>
      <c:valAx>
        <c:axId val="6358747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764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sz="1600" b="1" dirty="0" err="1"/>
              <a:t>Imunisasi</a:t>
            </a:r>
            <a:r>
              <a:rPr lang="en-ID" sz="1600" b="1" baseline="0" dirty="0"/>
              <a:t> Dasar </a:t>
            </a:r>
            <a:r>
              <a:rPr lang="en-ID" sz="1600" b="1" baseline="0" dirty="0" err="1"/>
              <a:t>Lengkap</a:t>
            </a:r>
            <a:endParaRPr lang="en-ID" sz="16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C07-4FC9-81A6-E41B72AC50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C07-4FC9-81A6-E41B72AC502F}"/>
              </c:ext>
            </c:extLst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07-4FC9-81A6-E41B72AC50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DIAGRAM!$O$15:$P$15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DIAGRAM!$O$16:$P$16</c:f>
              <c:numCache>
                <c:formatCode>General</c:formatCode>
                <c:ptCount val="2"/>
                <c:pt idx="0">
                  <c:v>120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07-4FC9-81A6-E41B72AC502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b="1" dirty="0" err="1"/>
              <a:t>Imunisasi</a:t>
            </a:r>
            <a:r>
              <a:rPr lang="en-ID" b="1" dirty="0"/>
              <a:t> </a:t>
            </a:r>
            <a:r>
              <a:rPr lang="en-ID" b="1" dirty="0" err="1"/>
              <a:t>Lanjutan</a:t>
            </a:r>
            <a:endParaRPr lang="en-ID" b="1" dirty="0"/>
          </a:p>
        </c:rich>
      </c:tx>
      <c:layout>
        <c:manualLayout>
          <c:xMode val="edge"/>
          <c:yMode val="edge"/>
          <c:x val="0.20663297904801856"/>
          <c:y val="2.76219378281789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B03-4158-88E7-8216660D4E5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B03-4158-88E7-8216660D4E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DIAGRAM!$O$29:$P$29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DIAGRAM!$O$30:$P$30</c:f>
              <c:numCache>
                <c:formatCode>General</c:formatCode>
                <c:ptCount val="2"/>
                <c:pt idx="0">
                  <c:v>120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03-4158-88E7-8216660D4E5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b="1"/>
              <a:t>Imunisasi</a:t>
            </a:r>
            <a:r>
              <a:rPr lang="en-ID" b="1" baseline="0"/>
              <a:t> Anak Sekolah</a:t>
            </a:r>
            <a:endParaRPr lang="en-ID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53-4435-98C1-5B871420FD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53-4435-98C1-5B871420FD8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DIAGRAM!$O$44:$P$44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DIAGRAM!$O$45:$P$45</c:f>
              <c:numCache>
                <c:formatCode>General</c:formatCode>
                <c:ptCount val="2"/>
                <c:pt idx="0">
                  <c:v>60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53-4435-98C1-5B871420FD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b="1"/>
              <a:t>Partisipasi Kader/Aparat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055555555555558E-2"/>
          <c:y val="0.22930373286672495"/>
          <c:w val="0.81388888888888888"/>
          <c:h val="0.5747947652376785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FF7-4CB2-8A7E-7A5CE3071E6A}"/>
              </c:ext>
            </c:extLst>
          </c:dPt>
          <c:dPt>
            <c:idx val="1"/>
            <c:bubble3D val="0"/>
            <c:spPr>
              <a:solidFill>
                <a:schemeClr val="accent4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FF7-4CB2-8A7E-7A5CE3071E6A}"/>
              </c:ext>
            </c:extLst>
          </c:dPt>
          <c:dLbls>
            <c:dLbl>
              <c:idx val="0"/>
              <c:layout>
                <c:manualLayout>
                  <c:x val="-1.4456989922691061E-3"/>
                  <c:y val="-0.32879742499759318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fld id="{34FEDF4F-AE3D-439A-8561-9CF968E61B08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FF7-4CB2-8A7E-7A5CE3071E6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D53D183-B98D-4081-BC3C-B80636451311}" type="PERCENTAGE">
                      <a:rPr lang="en-US" baseline="0" smtClean="0">
                        <a:solidFill>
                          <a:schemeClr val="tx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FF7-4CB2-8A7E-7A5CE3071E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DIAGRAM!$O$58:$P$58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DIAGRAM!$O$59:$P$59</c:f>
              <c:numCache>
                <c:formatCode>General</c:formatCode>
                <c:ptCount val="2"/>
                <c:pt idx="0">
                  <c:v>60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F7-4CB2-8A7E-7A5CE3071E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b="1" dirty="0" err="1"/>
              <a:t>Penggunaan</a:t>
            </a:r>
            <a:r>
              <a:rPr lang="en-ID" b="1" dirty="0"/>
              <a:t> KB</a:t>
            </a:r>
          </a:p>
        </c:rich>
      </c:tx>
      <c:layout>
        <c:manualLayout>
          <c:xMode val="edge"/>
          <c:yMode val="edge"/>
          <c:x val="0.36263837859377757"/>
          <c:y val="2.9108651824768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31-44E3-B4D6-44B31FBA3AA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31-44E3-B4D6-44B31FBA3AA0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DIAGRAM!$B$63:$C$63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DIAGRAM!$B$64:$C$64</c:f>
              <c:numCache>
                <c:formatCode>General</c:formatCode>
                <c:ptCount val="2"/>
                <c:pt idx="0">
                  <c:v>280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31-44E3-B4D6-44B31FBA3A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/>
              <a:t>IVA/PAP SMEAR</a:t>
            </a:r>
          </a:p>
        </c:rich>
      </c:tx>
      <c:layout>
        <c:manualLayout>
          <c:xMode val="edge"/>
          <c:yMode val="edge"/>
          <c:x val="0.38143023063453541"/>
          <c:y val="4.40724314795149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6B7-470B-998D-8970AA6791E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6B7-470B-998D-8970AA6791E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6B7-470B-998D-8970AA6791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DIAGRAM!$F$63:$G$63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DIAGRAM!$F$64:$G$64</c:f>
              <c:numCache>
                <c:formatCode>0%</c:formatCode>
                <c:ptCount val="2"/>
                <c:pt idx="0">
                  <c:v>0.26</c:v>
                </c:pt>
                <c:pt idx="1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B7-470B-998D-8970AA6791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b="1"/>
              <a:t>HT BEROBAT</a:t>
            </a:r>
            <a:r>
              <a:rPr lang="en-ID" b="1" baseline="0"/>
              <a:t> TERATUR</a:t>
            </a:r>
            <a:endParaRPr lang="en-ID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58-4A4D-8E79-B6078DBB116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58-4A4D-8E79-B6078DBB116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B180D116-0AC5-4D77-882E-1EB50C405787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B58-4A4D-8E79-B6078DBB116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DE0CE85-F75B-4CB0-B5E3-6059BE718759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B58-4A4D-8E79-B6078DBB1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DIAGRAM!$B$81:$C$81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DIAGRAM!$B$82:$C$82</c:f>
              <c:numCache>
                <c:formatCode>General</c:formatCode>
                <c:ptCount val="2"/>
                <c:pt idx="0">
                  <c:v>46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58-4A4D-8E79-B6078DBB116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b="1"/>
              <a:t>DM BEROBAT</a:t>
            </a:r>
            <a:r>
              <a:rPr lang="en-ID" b="1" baseline="0"/>
              <a:t> TERATUR</a:t>
            </a:r>
            <a:endParaRPr lang="en-ID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9E2-48A2-B331-7B1D5F90797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9E2-48A2-B331-7B1D5F90797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ABB1B6E-BEAA-4350-B0CE-F1F7E64F5556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9E2-48A2-B331-7B1D5F90797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F4314B5-C2B9-4CF7-82AE-A5E5FD1B3ED9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9E2-48A2-B331-7B1D5F9079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DIAGRAM!$F$81:$G$81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DIAGRAM!$F$82:$G$82</c:f>
              <c:numCache>
                <c:formatCode>General</c:formatCode>
                <c:ptCount val="2"/>
                <c:pt idx="0">
                  <c:v>8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9E2-48A2-B331-7B1D5F9079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b="1"/>
              <a:t>TBC BEROBAT TERATUR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602-4A89-B20C-216B8D2C93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602-4A89-B20C-216B8D2C9321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602-4A89-B20C-216B8D2C93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DIAGRAM!$M$78:$N$78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DIAGRAM!$M$79:$N$79</c:f>
              <c:numCache>
                <c:formatCode>General</c:formatCode>
                <c:ptCount val="2"/>
                <c:pt idx="0">
                  <c:v>4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02-4A89-B20C-216B8D2C932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828572401901017"/>
          <c:y val="0.90195330490385117"/>
          <c:w val="0.24342828581716969"/>
          <c:h val="9.80466950961488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sz="1600" b="1"/>
              <a:t>KARANTINA COVID-19</a:t>
            </a:r>
          </a:p>
        </c:rich>
      </c:tx>
      <c:layout>
        <c:manualLayout>
          <c:xMode val="edge"/>
          <c:yMode val="edge"/>
          <c:x val="0.22132937613465009"/>
          <c:y val="8.934372112377516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655-4529-8EC5-55CF6994D8F6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655-4529-8EC5-55CF6994D8F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E7F6231A-2E95-47AC-803A-E367469EAF9E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655-4529-8EC5-55CF6994D8F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55-4529-8EC5-55CF6994D8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DIAGRAM!$L$94:$M$94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DIAGRAM!$L$95:$M$95</c:f>
              <c:numCache>
                <c:formatCode>General</c:formatCode>
                <c:ptCount val="2"/>
                <c:pt idx="0">
                  <c:v>10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55-4529-8EC5-55CF6994D8F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/>
              <a:t>Jumlah</a:t>
            </a:r>
            <a:r>
              <a:rPr lang="en-US" sz="1200" b="1" baseline="0"/>
              <a:t> Responden Berdasarkan Pekerjaan</a:t>
            </a:r>
            <a:endParaRPr lang="en-US" sz="12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DIAGRAM!$A$12</c:f>
              <c:strCache>
                <c:ptCount val="1"/>
                <c:pt idx="0">
                  <c:v>Jumlah Responden Berdasarkan Pekerjaan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DIAGRAM!$B$12:$E$12</c:f>
              <c:strCache>
                <c:ptCount val="4"/>
                <c:pt idx="0">
                  <c:v>TIDAK BEKERJA</c:v>
                </c:pt>
                <c:pt idx="1">
                  <c:v>BURUH</c:v>
                </c:pt>
                <c:pt idx="2">
                  <c:v>PNS/TNI/POLRI</c:v>
                </c:pt>
                <c:pt idx="3">
                  <c:v>SWASTA</c:v>
                </c:pt>
              </c:strCache>
            </c:strRef>
          </c:cat>
          <c:val>
            <c:numRef>
              <c:f>DIAGRAM!$B$13:$E$13</c:f>
              <c:numCache>
                <c:formatCode>General</c:formatCode>
                <c:ptCount val="4"/>
                <c:pt idx="0">
                  <c:v>15</c:v>
                </c:pt>
                <c:pt idx="1">
                  <c:v>183</c:v>
                </c:pt>
                <c:pt idx="2">
                  <c:v>50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CE-4406-874D-A31A42709B2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86492575"/>
        <c:axId val="586487583"/>
      </c:barChart>
      <c:catAx>
        <c:axId val="586492575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6487583"/>
        <c:crosses val="autoZero"/>
        <c:auto val="1"/>
        <c:lblAlgn val="ctr"/>
        <c:lblOffset val="100"/>
        <c:noMultiLvlLbl val="0"/>
      </c:catAx>
      <c:valAx>
        <c:axId val="586487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D"/>
                  <a:t>Jumlah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6492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sz="1600" b="1"/>
              <a:t>VAKSIN COVID-19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D8F-4A4D-B4AA-63DC1640A28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D8F-4A4D-B4AA-63DC1640A28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fld id="{659DF18E-E598-4ABD-9757-A34ECCD888FD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D8F-4A4D-B4AA-63DC1640A2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DIAGRAM!$B$101:$C$101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DIAGRAM!$B$102:$C$102</c:f>
              <c:numCache>
                <c:formatCode>General</c:formatCode>
                <c:ptCount val="2"/>
                <c:pt idx="0">
                  <c:v>330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8F-4A4D-B4AA-63DC1640A2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b="1"/>
              <a:t>PENGGUNAAN MASKER SELAMA PANDEMI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69D-4566-BF3A-E465B1BC919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69D-4566-BF3A-E465B1BC9190}"/>
              </c:ext>
            </c:extLst>
          </c:dPt>
          <c:dLbls>
            <c:dLbl>
              <c:idx val="0"/>
              <c:layout>
                <c:manualLayout>
                  <c:x val="-6.5923736018303675E-2"/>
                  <c:y val="-0.2918558617672790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42EA5B1-963A-4DEE-BDFB-7619B067ACB3}" type="PERCENTAGE">
                      <a:rPr lang="en-US" sz="1600" baseline="0" smtClean="0"/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69D-4566-BF3A-E465B1BC919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8420209-5995-4A98-9DBA-B9E1899DBE7F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69D-4566-BF3A-E465B1BC91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DIAGRAM!$F$101:$G$101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DIAGRAM!$F$102:$G$102</c:f>
              <c:numCache>
                <c:formatCode>General</c:formatCode>
                <c:ptCount val="2"/>
                <c:pt idx="0">
                  <c:v>305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9D-4566-BF3A-E465B1BC91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b="1"/>
              <a:t>HEWAN PELIHARAAN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1070756475568837E-2"/>
          <c:y val="0.16335510950140472"/>
          <c:w val="0.87025132777680914"/>
          <c:h val="0.5744230087455038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DIAGRAM!$B$122:$H$122</c:f>
              <c:strCache>
                <c:ptCount val="7"/>
                <c:pt idx="0">
                  <c:v>ANJING</c:v>
                </c:pt>
                <c:pt idx="1">
                  <c:v>KELINCI</c:v>
                </c:pt>
                <c:pt idx="2">
                  <c:v>MONYET</c:v>
                </c:pt>
                <c:pt idx="3">
                  <c:v>KUCING</c:v>
                </c:pt>
                <c:pt idx="4">
                  <c:v>KERA</c:v>
                </c:pt>
                <c:pt idx="5">
                  <c:v>KELELAWAR</c:v>
                </c:pt>
                <c:pt idx="6">
                  <c:v>MUSANG</c:v>
                </c:pt>
              </c:strCache>
            </c:strRef>
          </c:cat>
          <c:val>
            <c:numRef>
              <c:f>DIAGRAM!$B$123:$H$123</c:f>
              <c:numCache>
                <c:formatCode>General</c:formatCode>
                <c:ptCount val="7"/>
                <c:pt idx="0">
                  <c:v>124</c:v>
                </c:pt>
                <c:pt idx="1">
                  <c:v>0</c:v>
                </c:pt>
                <c:pt idx="2">
                  <c:v>0</c:v>
                </c:pt>
                <c:pt idx="3">
                  <c:v>46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98-4657-AA75-11BD4AE45CE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55536255"/>
        <c:axId val="1555529183"/>
      </c:barChart>
      <c:catAx>
        <c:axId val="1555536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5529183"/>
        <c:crosses val="autoZero"/>
        <c:auto val="1"/>
        <c:lblAlgn val="ctr"/>
        <c:lblOffset val="100"/>
        <c:noMultiLvlLbl val="0"/>
      </c:catAx>
      <c:valAx>
        <c:axId val="15555291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5536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b="1"/>
              <a:t>PEMELIHARAAN HEWAN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4963289349338597E-2"/>
          <c:y val="0.19883068853652694"/>
          <c:w val="0.88227735007961205"/>
          <c:h val="0.5961436100796004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DIAGRAM!$B$142:$E$142</c:f>
              <c:strCache>
                <c:ptCount val="4"/>
                <c:pt idx="0">
                  <c:v>DIIKAT</c:v>
                </c:pt>
                <c:pt idx="1">
                  <c:v>DIKANDANGKAN</c:v>
                </c:pt>
                <c:pt idx="2">
                  <c:v>DIBIARKAN BERKELIARAN</c:v>
                </c:pt>
                <c:pt idx="3">
                  <c:v>LAIN-LAIN</c:v>
                </c:pt>
              </c:strCache>
            </c:strRef>
          </c:cat>
          <c:val>
            <c:numRef>
              <c:f>DIAGRAM!$B$143:$E$143</c:f>
              <c:numCache>
                <c:formatCode>General</c:formatCode>
                <c:ptCount val="4"/>
                <c:pt idx="0">
                  <c:v>24</c:v>
                </c:pt>
                <c:pt idx="1">
                  <c:v>46</c:v>
                </c:pt>
                <c:pt idx="2">
                  <c:v>100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95-425E-84D4-F57A09B6393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94173679"/>
        <c:axId val="1594174095"/>
      </c:barChart>
      <c:catAx>
        <c:axId val="1594173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4174095"/>
        <c:crosses val="autoZero"/>
        <c:auto val="1"/>
        <c:lblAlgn val="ctr"/>
        <c:lblOffset val="100"/>
        <c:noMultiLvlLbl val="0"/>
      </c:catAx>
      <c:valAx>
        <c:axId val="15941740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4173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ID"/>
              <a:t>PENANGANAN GHPR</a:t>
            </a:r>
          </a:p>
        </c:rich>
      </c:tx>
      <c:layout>
        <c:manualLayout>
          <c:xMode val="edge"/>
          <c:yMode val="edge"/>
          <c:x val="0.35797220103784438"/>
          <c:y val="2.87968892881078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8341485571014163E-2"/>
          <c:y val="0.14850967190009909"/>
          <c:w val="0.93251343133103404"/>
          <c:h val="0.5908353980821725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DIAGRAM!$I$129:$L$129</c:f>
              <c:strCache>
                <c:ptCount val="4"/>
                <c:pt idx="0">
                  <c:v>LANGSUNG DIAJAK UNTUK MENDAPAT VAR</c:v>
                </c:pt>
                <c:pt idx="1">
                  <c:v>DIOBATI DI RUMAH SAJA</c:v>
                </c:pt>
                <c:pt idx="2">
                  <c:v>DIBAWA KE PUSKESMAS JIKA ADA KELUHAN</c:v>
                </c:pt>
                <c:pt idx="3">
                  <c:v>DICUCI LUKANYA DENGAN SABUN DAN AIR MENGALIR DIOBATI DG ANTISEPTIK DAN DILAPORKAN KE PUSKESMAS</c:v>
                </c:pt>
              </c:strCache>
            </c:strRef>
          </c:cat>
          <c:val>
            <c:numRef>
              <c:f>DIAGRAM!$I$130:$L$130</c:f>
              <c:numCache>
                <c:formatCode>General</c:formatCode>
                <c:ptCount val="4"/>
                <c:pt idx="0">
                  <c:v>24</c:v>
                </c:pt>
                <c:pt idx="1">
                  <c:v>0</c:v>
                </c:pt>
                <c:pt idx="2">
                  <c:v>1</c:v>
                </c:pt>
                <c:pt idx="3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EE-404C-BECE-21247402DDD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55552479"/>
        <c:axId val="1555549151"/>
      </c:barChart>
      <c:catAx>
        <c:axId val="1555552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5549151"/>
        <c:crosses val="autoZero"/>
        <c:auto val="1"/>
        <c:lblAlgn val="ctr"/>
        <c:lblOffset val="100"/>
        <c:noMultiLvlLbl val="0"/>
      </c:catAx>
      <c:valAx>
        <c:axId val="1555549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5552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sz="1600" b="1"/>
              <a:t>PSN TIAP MINGGU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49-4DE2-ADF9-4FEF62678F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449-4DE2-ADF9-4FEF62678F0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22C97F7-A6F6-4FC5-86C9-00BFBF886ACF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449-4DE2-ADF9-4FEF62678F0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F9E078F-AB7B-4162-BB3F-0537BB87763A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449-4DE2-ADF9-4FEF62678F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DIAGRAM!$J$149:$K$149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DIAGRAM!$J$150:$K$150</c:f>
              <c:numCache>
                <c:formatCode>General</c:formatCode>
                <c:ptCount val="2"/>
                <c:pt idx="0">
                  <c:v>100</c:v>
                </c:pt>
                <c:pt idx="1">
                  <c:v>230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449-4DE2-ADF9-4FEF62678F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sz="1600" b="1"/>
              <a:t>PENGGUNAAN AIR BERSIH</a:t>
            </a:r>
          </a:p>
        </c:rich>
      </c:tx>
      <c:layout>
        <c:manualLayout>
          <c:xMode val="edge"/>
          <c:yMode val="edge"/>
          <c:x val="0.10505993276468505"/>
          <c:y val="3.92157251246935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37-4F4A-AF3F-FA8425FAFBDE}"/>
              </c:ext>
            </c:extLst>
          </c:dPt>
          <c:dPt>
            <c:idx val="1"/>
            <c:bubble3D val="0"/>
            <c:spPr>
              <a:solidFill>
                <a:schemeClr val="accent3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37-4F4A-AF3F-FA8425FAFBDE}"/>
              </c:ext>
            </c:extLst>
          </c:dPt>
          <c:dLbls>
            <c:dLbl>
              <c:idx val="0"/>
              <c:layout>
                <c:manualLayout>
                  <c:x val="-5.6450009938382832E-3"/>
                  <c:y val="-0.2658249489647127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E94C596-9FB4-4163-876E-6BB1FDD6D371}" type="PERCENTAGE">
                      <a:rPr lang="en-US" sz="1600" baseline="0" smtClean="0"/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F37-4F4A-AF3F-FA8425FAFBD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F37-4F4A-AF3F-FA8425FAFB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DIAGRAM!$B$162:$C$162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DIAGRAM!$B$163:$C$163</c:f>
              <c:numCache>
                <c:formatCode>General</c:formatCode>
                <c:ptCount val="2"/>
                <c:pt idx="0">
                  <c:v>330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37-4F4A-AF3F-FA8425FAFB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sz="1600" b="1"/>
              <a:t>PEMILAHAN SAMPAH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52-4941-B1E1-9FA0D9E7E7A8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452-4941-B1E1-9FA0D9E7E7A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9400B0C-B0E5-4E7A-9F61-A43BD584243D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452-4941-B1E1-9FA0D9E7E7A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E4B2622-373E-44D7-8D42-3A7419804351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452-4941-B1E1-9FA0D9E7E7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DIAGRAM!$G$167:$H$167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DIAGRAM!$G$168:$H$168</c:f>
              <c:numCache>
                <c:formatCode>General</c:formatCode>
                <c:ptCount val="2"/>
                <c:pt idx="0">
                  <c:v>100</c:v>
                </c:pt>
                <c:pt idx="1">
                  <c:v>230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52-4941-B1E1-9FA0D9E7E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sz="1600" b="1"/>
              <a:t>BAB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DIAGRAM!$B$183:$E$183</c:f>
              <c:strCache>
                <c:ptCount val="4"/>
                <c:pt idx="0">
                  <c:v>WC/JAMBAN PRIBADI</c:v>
                </c:pt>
                <c:pt idx="1">
                  <c:v>DI SUNGAI</c:v>
                </c:pt>
                <c:pt idx="2">
                  <c:v>MEMINJAM WC DI TETANGGA</c:v>
                </c:pt>
                <c:pt idx="3">
                  <c:v>LAIN-LAIN</c:v>
                </c:pt>
              </c:strCache>
            </c:strRef>
          </c:cat>
          <c:val>
            <c:numRef>
              <c:f>DIAGRAM!$B$184:$E$184</c:f>
              <c:numCache>
                <c:formatCode>General</c:formatCode>
                <c:ptCount val="4"/>
                <c:pt idx="0">
                  <c:v>322</c:v>
                </c:pt>
                <c:pt idx="1">
                  <c:v>8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6A-4C10-8EFA-3541D57E2B9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94154543"/>
        <c:axId val="1594146223"/>
      </c:barChart>
      <c:catAx>
        <c:axId val="1594154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4146223"/>
        <c:crosses val="autoZero"/>
        <c:auto val="1"/>
        <c:lblAlgn val="ctr"/>
        <c:lblOffset val="100"/>
        <c:noMultiLvlLbl val="0"/>
      </c:catAx>
      <c:valAx>
        <c:axId val="1594146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41545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sz="1800" b="1"/>
              <a:t>TEMPAT MEROKOK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904-4F91-8B81-BD045360418B}"/>
              </c:ext>
            </c:extLst>
          </c:dPt>
          <c:dPt>
            <c:idx val="1"/>
            <c:bubble3D val="0"/>
            <c:spPr>
              <a:solidFill>
                <a:schemeClr val="accent5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904-4F91-8B81-BD045360418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915039B9-1B86-4031-9AA9-216537B3BCE4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904-4F91-8B81-BD045360418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18B8FD7E-15F1-4780-A7CC-1204E051405E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904-4F91-8B81-BD04536041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DIAGRAM!$H$183:$I$183</c:f>
              <c:strCache>
                <c:ptCount val="2"/>
                <c:pt idx="0">
                  <c:v>DI KAMAR/RUANGAN</c:v>
                </c:pt>
                <c:pt idx="1">
                  <c:v>DI LUAR RUANGAN</c:v>
                </c:pt>
              </c:strCache>
            </c:strRef>
          </c:cat>
          <c:val>
            <c:numRef>
              <c:f>DIAGRAM!$H$184:$I$184</c:f>
              <c:numCache>
                <c:formatCode>General</c:formatCode>
                <c:ptCount val="2"/>
                <c:pt idx="0">
                  <c:v>0</c:v>
                </c:pt>
                <c:pt idx="1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04-4F91-8B81-BD045360418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b="1"/>
              <a:t>Jaminan Kesehatan di Keluarga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DIAGRAM!$B$28:$D$28</c:f>
              <c:strCache>
                <c:ptCount val="3"/>
                <c:pt idx="0">
                  <c:v>BPJS</c:v>
                </c:pt>
                <c:pt idx="1">
                  <c:v>ASURANSI LAIN</c:v>
                </c:pt>
                <c:pt idx="2">
                  <c:v>TDK ADA</c:v>
                </c:pt>
              </c:strCache>
            </c:strRef>
          </c:cat>
          <c:val>
            <c:numRef>
              <c:f>DIAGRAM!$B$29:$D$29</c:f>
              <c:numCache>
                <c:formatCode>General</c:formatCode>
                <c:ptCount val="3"/>
                <c:pt idx="0">
                  <c:v>235</c:v>
                </c:pt>
                <c:pt idx="1">
                  <c:v>90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E5-4973-8396-AFEBAFF6F4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46826287"/>
        <c:axId val="346827535"/>
      </c:barChart>
      <c:catAx>
        <c:axId val="346826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827535"/>
        <c:crosses val="autoZero"/>
        <c:auto val="1"/>
        <c:lblAlgn val="ctr"/>
        <c:lblOffset val="100"/>
        <c:noMultiLvlLbl val="0"/>
      </c:catAx>
      <c:valAx>
        <c:axId val="3468275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826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dirty="0" err="1"/>
              <a:t>anggota</a:t>
            </a:r>
            <a:r>
              <a:rPr lang="en-US" dirty="0"/>
              <a:t> </a:t>
            </a:r>
            <a:r>
              <a:rPr lang="en-US" dirty="0" err="1"/>
              <a:t>keluarga</a:t>
            </a:r>
            <a:r>
              <a:rPr lang="en-US" dirty="0"/>
              <a:t> </a:t>
            </a:r>
            <a:r>
              <a:rPr lang="en-US" dirty="0" err="1"/>
              <a:t>merokok</a:t>
            </a:r>
            <a:endParaRPr lang="en-US" dirty="0"/>
          </a:p>
        </c:rich>
      </c:tx>
      <c:layout>
        <c:manualLayout>
          <c:xMode val="edge"/>
          <c:yMode val="edge"/>
          <c:x val="0.16255470367220035"/>
          <c:y val="1.50683533730568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783049825605676"/>
          <c:y val="0.22106342013093117"/>
          <c:w val="0.78433900348788654"/>
          <c:h val="0.594300073601094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Gangguan kehamilan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101-42FE-9CFF-09B8CD4F6D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101-42FE-9CFF-09B8CD4F6D6C}"/>
              </c:ext>
            </c:extLst>
          </c:dPt>
          <c:dLbls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0.48</c:v>
                </c:pt>
                <c:pt idx="1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01-42FE-9CFF-09B8CD4F6D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sz="1800" b="1" dirty="0"/>
              <a:t>TOGA</a:t>
            </a:r>
          </a:p>
        </c:rich>
      </c:tx>
      <c:layout>
        <c:manualLayout>
          <c:xMode val="edge"/>
          <c:yMode val="edge"/>
          <c:x val="0.3943400420627115"/>
          <c:y val="6.14387900331769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A2-44C0-AA98-C6D713D2B144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A2-44C0-AA98-C6D713D2B144}"/>
              </c:ext>
            </c:extLst>
          </c:dPt>
          <c:dLbls>
            <c:dLbl>
              <c:idx val="0"/>
              <c:layout>
                <c:manualLayout>
                  <c:x val="-0.14213726623711728"/>
                  <c:y val="1.797076545637088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A2-44C0-AA98-C6D713D2B1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DIAGRAM!$K$169:$L$169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DIAGRAM!$K$170:$L$170</c:f>
              <c:numCache>
                <c:formatCode>General</c:formatCode>
                <c:ptCount val="2"/>
                <c:pt idx="0">
                  <c:v>180</c:v>
                </c:pt>
                <c:pt idx="1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A2-44C0-AA98-C6D713D2B14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ID"/>
              <a:t>PEMANFATAAN JAMU TRADISIONAL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563414798089201"/>
          <c:y val="0.19841697555381183"/>
          <c:w val="0.4960588874878224"/>
          <c:h val="0.5545752225261373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0F5-4049-BDF9-6D1109B746B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0F5-4049-BDF9-6D1109B746BA}"/>
              </c:ext>
            </c:extLst>
          </c:dPt>
          <c:dLbls>
            <c:dLbl>
              <c:idx val="1"/>
              <c:layout>
                <c:manualLayout>
                  <c:x val="0.11881034165924537"/>
                  <c:y val="0.1085121911652632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168266738441273"/>
                      <c:h val="9.277257295009719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0F5-4049-BDF9-6D1109B746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DIAGRAM!$L$187:$M$187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DIAGRAM!$L$188:$M$188</c:f>
              <c:numCache>
                <c:formatCode>General</c:formatCode>
                <c:ptCount val="2"/>
                <c:pt idx="0">
                  <c:v>300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F5-4049-BDF9-6D1109B746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ID" sz="1600" b="1"/>
              <a:t>MENGETAHUI TTG POSYANDU REMAJA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6178398920746394E-2"/>
          <c:y val="0.20960690048979608"/>
          <c:w val="0.80764320215850716"/>
          <c:h val="0.60788862526046128"/>
        </c:manualLayout>
      </c:layout>
      <c:pie3DChart>
        <c:varyColors val="1"/>
        <c:ser>
          <c:idx val="0"/>
          <c:order val="0"/>
          <c:explosion val="14"/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700-4961-AC51-6619E28C1E1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700-4961-AC51-6619E28C1E1E}"/>
              </c:ext>
            </c:extLst>
          </c:dPt>
          <c:dLbls>
            <c:dLbl>
              <c:idx val="1"/>
              <c:layout>
                <c:manualLayout>
                  <c:x val="5.3392723301570036E-2"/>
                  <c:y val="-0.3250491397944703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00-4961-AC51-6619E28C1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DIAGRAM!$B$204:$C$204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DIAGRAM!$B$205:$C$205</c:f>
              <c:numCache>
                <c:formatCode>General</c:formatCode>
                <c:ptCount val="2"/>
                <c:pt idx="0">
                  <c:v>0</c:v>
                </c:pt>
                <c:pt idx="1">
                  <c:v>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00-4961-AC51-6619E28C1E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ID" sz="1600" b="1"/>
              <a:t>MEMBUTUHKAN POSYANDU REMAJA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explosion val="9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D76-46F7-B434-58012302AB4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D76-46F7-B434-58012302AB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DIAGRAM!$F$204:$G$204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DIAGRAM!$F$205:$G$205</c:f>
              <c:numCache>
                <c:formatCode>General</c:formatCode>
                <c:ptCount val="2"/>
                <c:pt idx="0">
                  <c:v>330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D76-46F7-B434-58012302AB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sz="2000" b="1" dirty="0">
                <a:solidFill>
                  <a:schemeClr val="tx1"/>
                </a:solidFill>
              </a:rPr>
              <a:t>PENGETAHUAN POSYANDU LANSIA</a:t>
            </a:r>
          </a:p>
        </c:rich>
      </c:tx>
      <c:layout>
        <c:manualLayout>
          <c:xMode val="edge"/>
          <c:yMode val="edge"/>
          <c:x val="0.21865378373620251"/>
          <c:y val="2.22931585456083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explosion val="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504-48C2-9043-4C2EB591ED8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504-48C2-9043-4C2EB591ED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DIAGRAM!$J$207:$K$207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DIAGRAM!$J$208:$K$208</c:f>
              <c:numCache>
                <c:formatCode>General</c:formatCode>
                <c:ptCount val="2"/>
                <c:pt idx="0">
                  <c:v>56</c:v>
                </c:pt>
                <c:pt idx="1">
                  <c:v>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504-48C2-9043-4C2EB591ED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ID" sz="2000" b="1">
                <a:solidFill>
                  <a:schemeClr val="tx1"/>
                </a:solidFill>
              </a:rPr>
              <a:t>PEMANFATAAN POSYANDU</a:t>
            </a:r>
            <a:r>
              <a:rPr lang="en-ID" sz="2000" b="1" baseline="0">
                <a:solidFill>
                  <a:schemeClr val="tx1"/>
                </a:solidFill>
              </a:rPr>
              <a:t> LANSIA</a:t>
            </a:r>
            <a:endParaRPr lang="en-ID" sz="20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EEB-4C41-8648-50D9AB91682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EEB-4C41-8648-50D9AB91682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DIAGRAM!$B$223:$C$223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DIAGRAM!$B$224:$C$224</c:f>
              <c:numCache>
                <c:formatCode>General</c:formatCode>
                <c:ptCount val="2"/>
                <c:pt idx="0">
                  <c:v>46</c:v>
                </c:pt>
                <c:pt idx="1">
                  <c:v>284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EB-4C41-8648-50D9AB916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b="1"/>
              <a:t>ANC 6X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33D-4218-ACB8-FF840D59441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33D-4218-ACB8-FF840D59441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DIAGRAM!$N$2:$O$2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DIAGRAM!$N$3:$O$3</c:f>
              <c:numCache>
                <c:formatCode>General</c:formatCode>
                <c:ptCount val="2"/>
                <c:pt idx="0">
                  <c:v>120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33D-4218-ACB8-FF840D59441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b="1"/>
              <a:t>Persalinan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DIAGRAM!$I$12:$L$12</c:f>
              <c:strCache>
                <c:ptCount val="4"/>
                <c:pt idx="0">
                  <c:v>RS</c:v>
                </c:pt>
                <c:pt idx="1">
                  <c:v>BIDAN</c:v>
                </c:pt>
                <c:pt idx="2">
                  <c:v>DUKUN</c:v>
                </c:pt>
                <c:pt idx="3">
                  <c:v>RUMAH SENDIRI</c:v>
                </c:pt>
              </c:strCache>
            </c:strRef>
          </c:cat>
          <c:val>
            <c:numRef>
              <c:f>DIAGRAM!$I$13:$L$13</c:f>
              <c:numCache>
                <c:formatCode>General</c:formatCode>
                <c:ptCount val="4"/>
                <c:pt idx="0">
                  <c:v>40</c:v>
                </c:pt>
                <c:pt idx="1">
                  <c:v>80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03-4506-9A16-6C47D4D4C21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35007215"/>
        <c:axId val="635005967"/>
      </c:barChart>
      <c:catAx>
        <c:axId val="635007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005967"/>
        <c:crosses val="autoZero"/>
        <c:auto val="1"/>
        <c:lblAlgn val="ctr"/>
        <c:lblOffset val="100"/>
        <c:noMultiLvlLbl val="0"/>
      </c:catAx>
      <c:valAx>
        <c:axId val="635005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0072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/>
              <a:t>Jumlah Gangguan Kehamilan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shade val="7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608-499F-B37E-B8A208E1A7D5}"/>
              </c:ext>
            </c:extLst>
          </c:dPt>
          <c:dPt>
            <c:idx val="1"/>
            <c:bubble3D val="0"/>
            <c:spPr>
              <a:solidFill>
                <a:schemeClr val="accent2">
                  <a:tint val="77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608-499F-B37E-B8A208E1A7D5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DIAGRAM!$I$28:$J$28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DIAGRAM!$I$29:$J$29</c:f>
              <c:numCache>
                <c:formatCode>0%</c:formatCode>
                <c:ptCount val="2"/>
                <c:pt idx="0">
                  <c:v>0.2</c:v>
                </c:pt>
                <c:pt idx="1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608-499F-B37E-B8A208E1A7D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/>
              <a:t>ASI Eksklusif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D0-455B-8206-3E2E800178EB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D0-455B-8206-3E2E800178E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3CA4FA8-58BE-4878-893C-0244307B7867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8D0-455B-8206-3E2E800178EB}"/>
                </c:ext>
              </c:extLst>
            </c:dLbl>
            <c:dLbl>
              <c:idx val="1"/>
              <c:layout>
                <c:manualLayout>
                  <c:x val="7.5158122466011418E-2"/>
                  <c:y val="0.14157204067141482"/>
                </c:manualLayout>
              </c:layout>
              <c:tx>
                <c:rich>
                  <a:bodyPr/>
                  <a:lstStyle/>
                  <a:p>
                    <a:fld id="{F25B512E-90A4-42AC-9591-5BCC1C3CFDCA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8D0-455B-8206-3E2E800178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DIAGRAM!$B$45:$C$45</c:f>
              <c:strCache>
                <c:ptCount val="2"/>
                <c:pt idx="0">
                  <c:v>Ada</c:v>
                </c:pt>
                <c:pt idx="1">
                  <c:v>TIDAK</c:v>
                </c:pt>
              </c:strCache>
            </c:strRef>
          </c:cat>
          <c:val>
            <c:numRef>
              <c:f>DIAGRAM!$B$46:$C$46</c:f>
              <c:numCache>
                <c:formatCode>General</c:formatCode>
                <c:ptCount val="2"/>
                <c:pt idx="0">
                  <c:v>103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8D0-455B-8206-3E2E800178E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sz="1200" b="1" baseline="0" dirty="0"/>
              <a:t>PENGETAHUAN POSBINDU</a:t>
            </a:r>
            <a:endParaRPr lang="en-ID" sz="1200" b="1" dirty="0"/>
          </a:p>
        </c:rich>
      </c:tx>
      <c:layout>
        <c:manualLayout>
          <c:xMode val="edge"/>
          <c:yMode val="edge"/>
          <c:x val="0.26133411129234019"/>
          <c:y val="4.14908388010127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8510929966353321"/>
          <c:y val="0.18704663212435232"/>
          <c:w val="0.43682985882271325"/>
          <c:h val="0.6422304271551548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BDE-471F-AC5D-23F0DF9F99E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BDE-471F-AC5D-23F0DF9F99E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DIAGRAM!$H$45:$I$45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DIAGRAM!$H$46:$I$46</c:f>
              <c:numCache>
                <c:formatCode>General</c:formatCode>
                <c:ptCount val="2"/>
                <c:pt idx="0">
                  <c:v>120</c:v>
                </c:pt>
                <c:pt idx="1">
                  <c:v>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DE-471F-AC5D-23F0DF9F99E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b="1"/>
              <a:t>PEMANFAATAN POSBINDU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3D4-4CF0-87AB-30392CFB85E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3D4-4CF0-87AB-30392CFB85EA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DIAGRAM!$K$110:$L$110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DIAGRAM!$K$111:$L$111</c:f>
              <c:numCache>
                <c:formatCode>General</c:formatCode>
                <c:ptCount val="2"/>
                <c:pt idx="0">
                  <c:v>62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3D4-4CF0-87AB-30392CFB85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410826639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410826639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1bc8ab45cb1_1_1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1bc8ab45cb1_1_1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4886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527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477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689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410826639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410826639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0350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3906175"/>
            <a:ext cx="9144000" cy="123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463800"/>
            <a:ext cx="3467100" cy="31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48775" y="4070100"/>
            <a:ext cx="3919800" cy="40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638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162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5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4570675"/>
            <a:ext cx="9144000" cy="57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722353" y="1389826"/>
            <a:ext cx="38946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722504" y="2074774"/>
            <a:ext cx="3894600" cy="17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/>
          <p:nvPr/>
        </p:nvSpPr>
        <p:spPr>
          <a:xfrm>
            <a:off x="0" y="4570675"/>
            <a:ext cx="9144000" cy="57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 txBox="1">
            <a:spLocks noGrp="1"/>
          </p:cNvSpPr>
          <p:nvPr>
            <p:ph type="title"/>
          </p:nvPr>
        </p:nvSpPr>
        <p:spPr>
          <a:xfrm>
            <a:off x="915564" y="3140000"/>
            <a:ext cx="2436600" cy="4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subTitle" idx="1"/>
          </p:nvPr>
        </p:nvSpPr>
        <p:spPr>
          <a:xfrm>
            <a:off x="915587" y="3460975"/>
            <a:ext cx="2436600" cy="9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title" idx="2"/>
          </p:nvPr>
        </p:nvSpPr>
        <p:spPr>
          <a:xfrm>
            <a:off x="3351061" y="2580756"/>
            <a:ext cx="2436600" cy="4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3"/>
          </p:nvPr>
        </p:nvSpPr>
        <p:spPr>
          <a:xfrm>
            <a:off x="3351056" y="2901731"/>
            <a:ext cx="2436600" cy="9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idx="4"/>
          </p:nvPr>
        </p:nvSpPr>
        <p:spPr>
          <a:xfrm>
            <a:off x="5795971" y="3140000"/>
            <a:ext cx="2436600" cy="4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5"/>
          </p:nvPr>
        </p:nvSpPr>
        <p:spPr>
          <a:xfrm>
            <a:off x="5795962" y="3460975"/>
            <a:ext cx="2436600" cy="9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6"/>
          </p:nvPr>
        </p:nvSpPr>
        <p:spPr>
          <a:xfrm>
            <a:off x="720000" y="4638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/>
          <p:nvPr/>
        </p:nvSpPr>
        <p:spPr>
          <a:xfrm>
            <a:off x="0" y="4570675"/>
            <a:ext cx="9144000" cy="57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3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/>
          <p:nvPr/>
        </p:nvSpPr>
        <p:spPr>
          <a:xfrm>
            <a:off x="0" y="4570675"/>
            <a:ext cx="9144000" cy="57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33"/>
          <p:cNvGrpSpPr/>
          <p:nvPr/>
        </p:nvGrpSpPr>
        <p:grpSpPr>
          <a:xfrm>
            <a:off x="7943225" y="663125"/>
            <a:ext cx="961550" cy="803100"/>
            <a:chOff x="4781075" y="719300"/>
            <a:chExt cx="961550" cy="803100"/>
          </a:xfrm>
        </p:grpSpPr>
        <p:sp>
          <p:nvSpPr>
            <p:cNvPr id="206" name="Google Shape;206;p33"/>
            <p:cNvSpPr/>
            <p:nvPr/>
          </p:nvSpPr>
          <p:spPr>
            <a:xfrm>
              <a:off x="4781075" y="822700"/>
              <a:ext cx="522900" cy="522075"/>
            </a:xfrm>
            <a:custGeom>
              <a:avLst/>
              <a:gdLst/>
              <a:ahLst/>
              <a:cxnLst/>
              <a:rect l="l" t="t" r="r" b="b"/>
              <a:pathLst>
                <a:path w="20916" h="20883" extrusionOk="0">
                  <a:moveTo>
                    <a:pt x="10475" y="6205"/>
                  </a:moveTo>
                  <a:cubicBezTo>
                    <a:pt x="11009" y="6205"/>
                    <a:pt x="11576" y="6338"/>
                    <a:pt x="12076" y="6505"/>
                  </a:cubicBezTo>
                  <a:lnTo>
                    <a:pt x="12143" y="6438"/>
                  </a:lnTo>
                  <a:lnTo>
                    <a:pt x="12143" y="6505"/>
                  </a:lnTo>
                  <a:cubicBezTo>
                    <a:pt x="13144" y="6939"/>
                    <a:pt x="13944" y="7706"/>
                    <a:pt x="14344" y="8773"/>
                  </a:cubicBezTo>
                  <a:lnTo>
                    <a:pt x="14445" y="8773"/>
                  </a:lnTo>
                  <a:lnTo>
                    <a:pt x="14344" y="8840"/>
                  </a:lnTo>
                  <a:cubicBezTo>
                    <a:pt x="14578" y="9340"/>
                    <a:pt x="14645" y="9841"/>
                    <a:pt x="14645" y="10441"/>
                  </a:cubicBezTo>
                  <a:cubicBezTo>
                    <a:pt x="14645" y="10975"/>
                    <a:pt x="14511" y="11509"/>
                    <a:pt x="14344" y="12009"/>
                  </a:cubicBezTo>
                  <a:lnTo>
                    <a:pt x="14445" y="12109"/>
                  </a:lnTo>
                  <a:lnTo>
                    <a:pt x="14344" y="12109"/>
                  </a:lnTo>
                  <a:cubicBezTo>
                    <a:pt x="13944" y="13110"/>
                    <a:pt x="13144" y="13910"/>
                    <a:pt x="12143" y="14344"/>
                  </a:cubicBezTo>
                  <a:lnTo>
                    <a:pt x="12143" y="14444"/>
                  </a:lnTo>
                  <a:lnTo>
                    <a:pt x="12076" y="14344"/>
                  </a:lnTo>
                  <a:cubicBezTo>
                    <a:pt x="11576" y="14578"/>
                    <a:pt x="11075" y="14644"/>
                    <a:pt x="10475" y="14644"/>
                  </a:cubicBezTo>
                  <a:cubicBezTo>
                    <a:pt x="9941" y="14644"/>
                    <a:pt x="9408" y="14511"/>
                    <a:pt x="8907" y="14344"/>
                  </a:cubicBezTo>
                  <a:lnTo>
                    <a:pt x="8807" y="14444"/>
                  </a:lnTo>
                  <a:lnTo>
                    <a:pt x="8807" y="14344"/>
                  </a:lnTo>
                  <a:cubicBezTo>
                    <a:pt x="7806" y="13944"/>
                    <a:pt x="7006" y="13143"/>
                    <a:pt x="6572" y="12109"/>
                  </a:cubicBezTo>
                  <a:lnTo>
                    <a:pt x="6472" y="12109"/>
                  </a:lnTo>
                  <a:lnTo>
                    <a:pt x="6572" y="12009"/>
                  </a:lnTo>
                  <a:cubicBezTo>
                    <a:pt x="6339" y="11509"/>
                    <a:pt x="6272" y="11008"/>
                    <a:pt x="6272" y="10441"/>
                  </a:cubicBezTo>
                  <a:cubicBezTo>
                    <a:pt x="6272" y="9907"/>
                    <a:pt x="6405" y="9340"/>
                    <a:pt x="6572" y="8840"/>
                  </a:cubicBezTo>
                  <a:lnTo>
                    <a:pt x="6472" y="8773"/>
                  </a:lnTo>
                  <a:lnTo>
                    <a:pt x="6572" y="8773"/>
                  </a:lnTo>
                  <a:cubicBezTo>
                    <a:pt x="6973" y="7773"/>
                    <a:pt x="7773" y="6972"/>
                    <a:pt x="8807" y="6505"/>
                  </a:cubicBezTo>
                  <a:lnTo>
                    <a:pt x="8807" y="6438"/>
                  </a:lnTo>
                  <a:lnTo>
                    <a:pt x="8874" y="6505"/>
                  </a:lnTo>
                  <a:cubicBezTo>
                    <a:pt x="9374" y="6305"/>
                    <a:pt x="9875" y="6205"/>
                    <a:pt x="10475" y="6205"/>
                  </a:cubicBezTo>
                  <a:close/>
                  <a:moveTo>
                    <a:pt x="8807" y="0"/>
                  </a:moveTo>
                  <a:lnTo>
                    <a:pt x="8807" y="2636"/>
                  </a:lnTo>
                  <a:cubicBezTo>
                    <a:pt x="7840" y="2836"/>
                    <a:pt x="6939" y="3203"/>
                    <a:pt x="6105" y="3770"/>
                  </a:cubicBezTo>
                  <a:lnTo>
                    <a:pt x="4237" y="1868"/>
                  </a:lnTo>
                  <a:lnTo>
                    <a:pt x="1902" y="4203"/>
                  </a:lnTo>
                  <a:lnTo>
                    <a:pt x="3770" y="6105"/>
                  </a:lnTo>
                  <a:cubicBezTo>
                    <a:pt x="3237" y="6872"/>
                    <a:pt x="2836" y="7806"/>
                    <a:pt x="2636" y="8807"/>
                  </a:cubicBezTo>
                  <a:lnTo>
                    <a:pt x="1" y="8807"/>
                  </a:lnTo>
                  <a:lnTo>
                    <a:pt x="1" y="12109"/>
                  </a:lnTo>
                  <a:lnTo>
                    <a:pt x="2636" y="12109"/>
                  </a:lnTo>
                  <a:cubicBezTo>
                    <a:pt x="2836" y="13076"/>
                    <a:pt x="3237" y="13977"/>
                    <a:pt x="3770" y="14811"/>
                  </a:cubicBezTo>
                  <a:lnTo>
                    <a:pt x="1902" y="16679"/>
                  </a:lnTo>
                  <a:lnTo>
                    <a:pt x="4237" y="19014"/>
                  </a:lnTo>
                  <a:lnTo>
                    <a:pt x="6105" y="17146"/>
                  </a:lnTo>
                  <a:cubicBezTo>
                    <a:pt x="6906" y="17680"/>
                    <a:pt x="7806" y="18080"/>
                    <a:pt x="8807" y="18280"/>
                  </a:cubicBezTo>
                  <a:lnTo>
                    <a:pt x="8807" y="20882"/>
                  </a:lnTo>
                  <a:lnTo>
                    <a:pt x="12110" y="20882"/>
                  </a:lnTo>
                  <a:lnTo>
                    <a:pt x="12110" y="18280"/>
                  </a:lnTo>
                  <a:cubicBezTo>
                    <a:pt x="13077" y="18080"/>
                    <a:pt x="13978" y="17680"/>
                    <a:pt x="14811" y="17146"/>
                  </a:cubicBezTo>
                  <a:lnTo>
                    <a:pt x="16679" y="19014"/>
                  </a:lnTo>
                  <a:lnTo>
                    <a:pt x="19014" y="16679"/>
                  </a:lnTo>
                  <a:lnTo>
                    <a:pt x="17146" y="14811"/>
                  </a:lnTo>
                  <a:cubicBezTo>
                    <a:pt x="17680" y="14010"/>
                    <a:pt x="18080" y="13110"/>
                    <a:pt x="18281" y="12109"/>
                  </a:cubicBezTo>
                  <a:lnTo>
                    <a:pt x="20916" y="12109"/>
                  </a:lnTo>
                  <a:lnTo>
                    <a:pt x="20916" y="8807"/>
                  </a:lnTo>
                  <a:lnTo>
                    <a:pt x="18281" y="8807"/>
                  </a:lnTo>
                  <a:cubicBezTo>
                    <a:pt x="18080" y="7839"/>
                    <a:pt x="17680" y="6939"/>
                    <a:pt x="17146" y="6105"/>
                  </a:cubicBezTo>
                  <a:lnTo>
                    <a:pt x="19014" y="4203"/>
                  </a:lnTo>
                  <a:lnTo>
                    <a:pt x="16679" y="1868"/>
                  </a:lnTo>
                  <a:lnTo>
                    <a:pt x="14811" y="3770"/>
                  </a:lnTo>
                  <a:cubicBezTo>
                    <a:pt x="14011" y="3236"/>
                    <a:pt x="13110" y="2836"/>
                    <a:pt x="12110" y="2636"/>
                  </a:cubicBezTo>
                  <a:lnTo>
                    <a:pt x="12110" y="0"/>
                  </a:lnTo>
                  <a:close/>
                </a:path>
              </a:pathLst>
            </a:custGeom>
            <a:solidFill>
              <a:srgbClr val="6E9BD3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5305625" y="719300"/>
              <a:ext cx="298575" cy="301075"/>
            </a:xfrm>
            <a:custGeom>
              <a:avLst/>
              <a:gdLst/>
              <a:ahLst/>
              <a:cxnLst/>
              <a:rect l="l" t="t" r="r" b="b"/>
              <a:pathLst>
                <a:path w="11943" h="12043" extrusionOk="0">
                  <a:moveTo>
                    <a:pt x="5905" y="3569"/>
                  </a:moveTo>
                  <a:cubicBezTo>
                    <a:pt x="6238" y="3569"/>
                    <a:pt x="6539" y="3636"/>
                    <a:pt x="6839" y="3736"/>
                  </a:cubicBezTo>
                  <a:lnTo>
                    <a:pt x="6872" y="3703"/>
                  </a:lnTo>
                  <a:lnTo>
                    <a:pt x="6872" y="3736"/>
                  </a:lnTo>
                  <a:cubicBezTo>
                    <a:pt x="7473" y="3970"/>
                    <a:pt x="7906" y="4437"/>
                    <a:pt x="8173" y="5037"/>
                  </a:cubicBezTo>
                  <a:lnTo>
                    <a:pt x="8206" y="5037"/>
                  </a:lnTo>
                  <a:lnTo>
                    <a:pt x="8173" y="5070"/>
                  </a:lnTo>
                  <a:cubicBezTo>
                    <a:pt x="8306" y="5371"/>
                    <a:pt x="8340" y="5637"/>
                    <a:pt x="8340" y="5971"/>
                  </a:cubicBezTo>
                  <a:cubicBezTo>
                    <a:pt x="8340" y="6305"/>
                    <a:pt x="8306" y="6605"/>
                    <a:pt x="8206" y="6938"/>
                  </a:cubicBezTo>
                  <a:lnTo>
                    <a:pt x="8173" y="6938"/>
                  </a:lnTo>
                  <a:cubicBezTo>
                    <a:pt x="7906" y="7539"/>
                    <a:pt x="7473" y="7972"/>
                    <a:pt x="6872" y="8239"/>
                  </a:cubicBezTo>
                  <a:lnTo>
                    <a:pt x="6872" y="8273"/>
                  </a:lnTo>
                  <a:lnTo>
                    <a:pt x="6839" y="8239"/>
                  </a:lnTo>
                  <a:cubicBezTo>
                    <a:pt x="6539" y="8373"/>
                    <a:pt x="6238" y="8406"/>
                    <a:pt x="5905" y="8406"/>
                  </a:cubicBezTo>
                  <a:cubicBezTo>
                    <a:pt x="5571" y="8406"/>
                    <a:pt x="5304" y="8306"/>
                    <a:pt x="5004" y="8239"/>
                  </a:cubicBezTo>
                  <a:lnTo>
                    <a:pt x="4971" y="8273"/>
                  </a:lnTo>
                  <a:lnTo>
                    <a:pt x="4971" y="8239"/>
                  </a:lnTo>
                  <a:cubicBezTo>
                    <a:pt x="4370" y="7972"/>
                    <a:pt x="3903" y="7539"/>
                    <a:pt x="3670" y="6938"/>
                  </a:cubicBezTo>
                  <a:lnTo>
                    <a:pt x="3636" y="6938"/>
                  </a:lnTo>
                  <a:lnTo>
                    <a:pt x="3670" y="6905"/>
                  </a:lnTo>
                  <a:cubicBezTo>
                    <a:pt x="3536" y="6605"/>
                    <a:pt x="3503" y="6305"/>
                    <a:pt x="3503" y="5971"/>
                  </a:cubicBezTo>
                  <a:cubicBezTo>
                    <a:pt x="3503" y="5637"/>
                    <a:pt x="3536" y="5371"/>
                    <a:pt x="3670" y="5070"/>
                  </a:cubicBezTo>
                  <a:lnTo>
                    <a:pt x="3636" y="5037"/>
                  </a:lnTo>
                  <a:lnTo>
                    <a:pt x="3670" y="5037"/>
                  </a:lnTo>
                  <a:cubicBezTo>
                    <a:pt x="3903" y="4437"/>
                    <a:pt x="4370" y="3970"/>
                    <a:pt x="4971" y="3736"/>
                  </a:cubicBezTo>
                  <a:lnTo>
                    <a:pt x="4971" y="3703"/>
                  </a:lnTo>
                  <a:lnTo>
                    <a:pt x="5004" y="3736"/>
                  </a:lnTo>
                  <a:cubicBezTo>
                    <a:pt x="5304" y="3603"/>
                    <a:pt x="5571" y="3569"/>
                    <a:pt x="5905" y="3569"/>
                  </a:cubicBezTo>
                  <a:close/>
                  <a:moveTo>
                    <a:pt x="5004" y="0"/>
                  </a:moveTo>
                  <a:lnTo>
                    <a:pt x="5004" y="1501"/>
                  </a:lnTo>
                  <a:cubicBezTo>
                    <a:pt x="4437" y="1635"/>
                    <a:pt x="3903" y="1835"/>
                    <a:pt x="3470" y="2135"/>
                  </a:cubicBezTo>
                  <a:lnTo>
                    <a:pt x="2369" y="1068"/>
                  </a:lnTo>
                  <a:lnTo>
                    <a:pt x="1035" y="2402"/>
                  </a:lnTo>
                  <a:lnTo>
                    <a:pt x="2135" y="3469"/>
                  </a:lnTo>
                  <a:cubicBezTo>
                    <a:pt x="1835" y="3936"/>
                    <a:pt x="1602" y="4470"/>
                    <a:pt x="1502" y="5037"/>
                  </a:cubicBezTo>
                  <a:lnTo>
                    <a:pt x="1" y="5037"/>
                  </a:lnTo>
                  <a:lnTo>
                    <a:pt x="1" y="6938"/>
                  </a:lnTo>
                  <a:lnTo>
                    <a:pt x="1502" y="6938"/>
                  </a:lnTo>
                  <a:cubicBezTo>
                    <a:pt x="1635" y="7539"/>
                    <a:pt x="1835" y="8006"/>
                    <a:pt x="2135" y="8473"/>
                  </a:cubicBezTo>
                  <a:lnTo>
                    <a:pt x="1035" y="9574"/>
                  </a:lnTo>
                  <a:lnTo>
                    <a:pt x="2369" y="10908"/>
                  </a:lnTo>
                  <a:lnTo>
                    <a:pt x="3470" y="9807"/>
                  </a:lnTo>
                  <a:cubicBezTo>
                    <a:pt x="3937" y="10107"/>
                    <a:pt x="4470" y="10374"/>
                    <a:pt x="5004" y="10441"/>
                  </a:cubicBezTo>
                  <a:lnTo>
                    <a:pt x="5004" y="12042"/>
                  </a:lnTo>
                  <a:lnTo>
                    <a:pt x="6939" y="12042"/>
                  </a:lnTo>
                  <a:lnTo>
                    <a:pt x="6939" y="10541"/>
                  </a:lnTo>
                  <a:cubicBezTo>
                    <a:pt x="7506" y="10408"/>
                    <a:pt x="8006" y="10207"/>
                    <a:pt x="8473" y="9907"/>
                  </a:cubicBezTo>
                  <a:lnTo>
                    <a:pt x="9541" y="10975"/>
                  </a:lnTo>
                  <a:lnTo>
                    <a:pt x="10875" y="9640"/>
                  </a:lnTo>
                  <a:lnTo>
                    <a:pt x="9808" y="8573"/>
                  </a:lnTo>
                  <a:cubicBezTo>
                    <a:pt x="10074" y="8106"/>
                    <a:pt x="10341" y="7572"/>
                    <a:pt x="10408" y="7038"/>
                  </a:cubicBezTo>
                  <a:lnTo>
                    <a:pt x="11942" y="7038"/>
                  </a:lnTo>
                  <a:lnTo>
                    <a:pt x="11942" y="6938"/>
                  </a:lnTo>
                  <a:lnTo>
                    <a:pt x="11942" y="5037"/>
                  </a:lnTo>
                  <a:lnTo>
                    <a:pt x="10408" y="5037"/>
                  </a:lnTo>
                  <a:cubicBezTo>
                    <a:pt x="10308" y="4437"/>
                    <a:pt x="10074" y="3936"/>
                    <a:pt x="9808" y="3469"/>
                  </a:cubicBezTo>
                  <a:lnTo>
                    <a:pt x="10875" y="2402"/>
                  </a:lnTo>
                  <a:lnTo>
                    <a:pt x="9541" y="1068"/>
                  </a:lnTo>
                  <a:lnTo>
                    <a:pt x="8473" y="2135"/>
                  </a:lnTo>
                  <a:cubicBezTo>
                    <a:pt x="8006" y="1835"/>
                    <a:pt x="7473" y="1601"/>
                    <a:pt x="6939" y="1501"/>
                  </a:cubicBezTo>
                  <a:lnTo>
                    <a:pt x="6939" y="0"/>
                  </a:lnTo>
                  <a:close/>
                </a:path>
              </a:pathLst>
            </a:custGeom>
            <a:solidFill>
              <a:srgbClr val="6E9BD3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5304800" y="1084550"/>
              <a:ext cx="437825" cy="437850"/>
            </a:xfrm>
            <a:custGeom>
              <a:avLst/>
              <a:gdLst/>
              <a:ahLst/>
              <a:cxnLst/>
              <a:rect l="l" t="t" r="r" b="b"/>
              <a:pathLst>
                <a:path w="17513" h="17514" extrusionOk="0">
                  <a:moveTo>
                    <a:pt x="8740" y="5204"/>
                  </a:moveTo>
                  <a:cubicBezTo>
                    <a:pt x="9207" y="5204"/>
                    <a:pt x="9674" y="5304"/>
                    <a:pt x="10074" y="5471"/>
                  </a:cubicBezTo>
                  <a:lnTo>
                    <a:pt x="10141" y="5438"/>
                  </a:lnTo>
                  <a:lnTo>
                    <a:pt x="10141" y="5505"/>
                  </a:lnTo>
                  <a:cubicBezTo>
                    <a:pt x="10975" y="5871"/>
                    <a:pt x="11642" y="6539"/>
                    <a:pt x="12009" y="7373"/>
                  </a:cubicBezTo>
                  <a:lnTo>
                    <a:pt x="12075" y="7373"/>
                  </a:lnTo>
                  <a:lnTo>
                    <a:pt x="12042" y="7439"/>
                  </a:lnTo>
                  <a:cubicBezTo>
                    <a:pt x="12209" y="7840"/>
                    <a:pt x="12309" y="8307"/>
                    <a:pt x="12309" y="8774"/>
                  </a:cubicBezTo>
                  <a:cubicBezTo>
                    <a:pt x="12309" y="9207"/>
                    <a:pt x="12209" y="9674"/>
                    <a:pt x="12042" y="10108"/>
                  </a:cubicBezTo>
                  <a:lnTo>
                    <a:pt x="12075" y="10141"/>
                  </a:lnTo>
                  <a:lnTo>
                    <a:pt x="12009" y="10141"/>
                  </a:lnTo>
                  <a:cubicBezTo>
                    <a:pt x="11642" y="10975"/>
                    <a:pt x="10975" y="11642"/>
                    <a:pt x="10141" y="12009"/>
                  </a:cubicBezTo>
                  <a:lnTo>
                    <a:pt x="10141" y="12109"/>
                  </a:lnTo>
                  <a:lnTo>
                    <a:pt x="10074" y="12043"/>
                  </a:lnTo>
                  <a:cubicBezTo>
                    <a:pt x="9674" y="12209"/>
                    <a:pt x="9207" y="12309"/>
                    <a:pt x="8740" y="12309"/>
                  </a:cubicBezTo>
                  <a:cubicBezTo>
                    <a:pt x="8306" y="12309"/>
                    <a:pt x="7839" y="12209"/>
                    <a:pt x="7405" y="12043"/>
                  </a:cubicBezTo>
                  <a:lnTo>
                    <a:pt x="7372" y="12109"/>
                  </a:lnTo>
                  <a:lnTo>
                    <a:pt x="7372" y="12009"/>
                  </a:lnTo>
                  <a:cubicBezTo>
                    <a:pt x="6538" y="11642"/>
                    <a:pt x="5871" y="10975"/>
                    <a:pt x="5504" y="10141"/>
                  </a:cubicBezTo>
                  <a:lnTo>
                    <a:pt x="5404" y="10141"/>
                  </a:lnTo>
                  <a:lnTo>
                    <a:pt x="5471" y="10108"/>
                  </a:lnTo>
                  <a:cubicBezTo>
                    <a:pt x="5304" y="9674"/>
                    <a:pt x="5204" y="9207"/>
                    <a:pt x="5204" y="8774"/>
                  </a:cubicBezTo>
                  <a:cubicBezTo>
                    <a:pt x="5204" y="8307"/>
                    <a:pt x="5304" y="7840"/>
                    <a:pt x="5471" y="7439"/>
                  </a:cubicBezTo>
                  <a:lnTo>
                    <a:pt x="5404" y="7373"/>
                  </a:lnTo>
                  <a:lnTo>
                    <a:pt x="5504" y="7373"/>
                  </a:lnTo>
                  <a:cubicBezTo>
                    <a:pt x="5871" y="6539"/>
                    <a:pt x="6538" y="5871"/>
                    <a:pt x="7372" y="5505"/>
                  </a:cubicBezTo>
                  <a:lnTo>
                    <a:pt x="7372" y="5438"/>
                  </a:lnTo>
                  <a:lnTo>
                    <a:pt x="7405" y="5471"/>
                  </a:lnTo>
                  <a:cubicBezTo>
                    <a:pt x="7839" y="5304"/>
                    <a:pt x="8306" y="5204"/>
                    <a:pt x="8740" y="5204"/>
                  </a:cubicBezTo>
                  <a:close/>
                  <a:moveTo>
                    <a:pt x="7372" y="1"/>
                  </a:moveTo>
                  <a:lnTo>
                    <a:pt x="7372" y="2202"/>
                  </a:lnTo>
                  <a:cubicBezTo>
                    <a:pt x="6538" y="2369"/>
                    <a:pt x="5804" y="2703"/>
                    <a:pt x="5137" y="3170"/>
                  </a:cubicBezTo>
                  <a:lnTo>
                    <a:pt x="3536" y="1602"/>
                  </a:lnTo>
                  <a:lnTo>
                    <a:pt x="1568" y="3536"/>
                  </a:lnTo>
                  <a:lnTo>
                    <a:pt x="3169" y="5138"/>
                  </a:lnTo>
                  <a:cubicBezTo>
                    <a:pt x="2702" y="5805"/>
                    <a:pt x="2402" y="6605"/>
                    <a:pt x="2202" y="7373"/>
                  </a:cubicBezTo>
                  <a:lnTo>
                    <a:pt x="0" y="7373"/>
                  </a:lnTo>
                  <a:lnTo>
                    <a:pt x="0" y="10141"/>
                  </a:lnTo>
                  <a:lnTo>
                    <a:pt x="2202" y="10141"/>
                  </a:lnTo>
                  <a:cubicBezTo>
                    <a:pt x="2369" y="10975"/>
                    <a:pt x="2702" y="11709"/>
                    <a:pt x="3169" y="12376"/>
                  </a:cubicBezTo>
                  <a:lnTo>
                    <a:pt x="1568" y="13977"/>
                  </a:lnTo>
                  <a:lnTo>
                    <a:pt x="3536" y="15945"/>
                  </a:lnTo>
                  <a:lnTo>
                    <a:pt x="5137" y="14344"/>
                  </a:lnTo>
                  <a:cubicBezTo>
                    <a:pt x="5804" y="14811"/>
                    <a:pt x="6572" y="15111"/>
                    <a:pt x="7372" y="15312"/>
                  </a:cubicBezTo>
                  <a:lnTo>
                    <a:pt x="7372" y="17513"/>
                  </a:lnTo>
                  <a:lnTo>
                    <a:pt x="10141" y="17513"/>
                  </a:lnTo>
                  <a:lnTo>
                    <a:pt x="10141" y="15312"/>
                  </a:lnTo>
                  <a:cubicBezTo>
                    <a:pt x="10975" y="15145"/>
                    <a:pt x="11709" y="14811"/>
                    <a:pt x="12376" y="14344"/>
                  </a:cubicBezTo>
                  <a:lnTo>
                    <a:pt x="13977" y="15945"/>
                  </a:lnTo>
                  <a:lnTo>
                    <a:pt x="15912" y="13977"/>
                  </a:lnTo>
                  <a:lnTo>
                    <a:pt x="14344" y="12376"/>
                  </a:lnTo>
                  <a:cubicBezTo>
                    <a:pt x="14811" y="11709"/>
                    <a:pt x="15078" y="10942"/>
                    <a:pt x="15311" y="10141"/>
                  </a:cubicBezTo>
                  <a:lnTo>
                    <a:pt x="17513" y="10141"/>
                  </a:lnTo>
                  <a:lnTo>
                    <a:pt x="17513" y="7373"/>
                  </a:lnTo>
                  <a:lnTo>
                    <a:pt x="15311" y="7373"/>
                  </a:lnTo>
                  <a:cubicBezTo>
                    <a:pt x="15144" y="6539"/>
                    <a:pt x="14811" y="5805"/>
                    <a:pt x="14344" y="5138"/>
                  </a:cubicBezTo>
                  <a:lnTo>
                    <a:pt x="15912" y="3536"/>
                  </a:lnTo>
                  <a:lnTo>
                    <a:pt x="13977" y="1602"/>
                  </a:lnTo>
                  <a:lnTo>
                    <a:pt x="12376" y="3170"/>
                  </a:lnTo>
                  <a:cubicBezTo>
                    <a:pt x="11709" y="2703"/>
                    <a:pt x="10908" y="2436"/>
                    <a:pt x="10141" y="2202"/>
                  </a:cubicBezTo>
                  <a:lnTo>
                    <a:pt x="10141" y="1"/>
                  </a:lnTo>
                  <a:close/>
                </a:path>
              </a:pathLst>
            </a:custGeom>
            <a:solidFill>
              <a:srgbClr val="6E9BD3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34"/>
          <p:cNvGrpSpPr/>
          <p:nvPr/>
        </p:nvGrpSpPr>
        <p:grpSpPr>
          <a:xfrm>
            <a:off x="-107650" y="463800"/>
            <a:ext cx="5003724" cy="2636825"/>
            <a:chOff x="-988700" y="1957875"/>
            <a:chExt cx="5003724" cy="2636825"/>
          </a:xfrm>
        </p:grpSpPr>
        <p:sp>
          <p:nvSpPr>
            <p:cNvPr id="211" name="Google Shape;211;p34"/>
            <p:cNvSpPr/>
            <p:nvPr/>
          </p:nvSpPr>
          <p:spPr>
            <a:xfrm>
              <a:off x="-988700" y="2571750"/>
              <a:ext cx="4441675" cy="2022950"/>
            </a:xfrm>
            <a:custGeom>
              <a:avLst/>
              <a:gdLst/>
              <a:ahLst/>
              <a:cxnLst/>
              <a:rect l="l" t="t" r="r" b="b"/>
              <a:pathLst>
                <a:path w="177667" h="80918" extrusionOk="0">
                  <a:moveTo>
                    <a:pt x="0" y="80918"/>
                  </a:moveTo>
                  <a:lnTo>
                    <a:pt x="44439" y="39134"/>
                  </a:lnTo>
                  <a:lnTo>
                    <a:pt x="81847" y="68196"/>
                  </a:lnTo>
                  <a:lnTo>
                    <a:pt x="120693" y="20142"/>
                  </a:lnTo>
                  <a:lnTo>
                    <a:pt x="148604" y="38270"/>
                  </a:lnTo>
                  <a:lnTo>
                    <a:pt x="177667" y="0"/>
                  </a:ln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212" name="Google Shape;212;p34"/>
            <p:cNvSpPr/>
            <p:nvPr/>
          </p:nvSpPr>
          <p:spPr>
            <a:xfrm rot="2161912">
              <a:off x="3316864" y="2061401"/>
              <a:ext cx="562020" cy="645548"/>
            </a:xfrm>
            <a:prstGeom prst="triangl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34"/>
          <p:cNvGrpSpPr/>
          <p:nvPr/>
        </p:nvGrpSpPr>
        <p:grpSpPr>
          <a:xfrm>
            <a:off x="7870350" y="582075"/>
            <a:ext cx="961550" cy="803100"/>
            <a:chOff x="4781075" y="719300"/>
            <a:chExt cx="961550" cy="803100"/>
          </a:xfrm>
        </p:grpSpPr>
        <p:sp>
          <p:nvSpPr>
            <p:cNvPr id="214" name="Google Shape;214;p34"/>
            <p:cNvSpPr/>
            <p:nvPr/>
          </p:nvSpPr>
          <p:spPr>
            <a:xfrm>
              <a:off x="4781075" y="822700"/>
              <a:ext cx="522900" cy="522075"/>
            </a:xfrm>
            <a:custGeom>
              <a:avLst/>
              <a:gdLst/>
              <a:ahLst/>
              <a:cxnLst/>
              <a:rect l="l" t="t" r="r" b="b"/>
              <a:pathLst>
                <a:path w="20916" h="20883" extrusionOk="0">
                  <a:moveTo>
                    <a:pt x="10475" y="6205"/>
                  </a:moveTo>
                  <a:cubicBezTo>
                    <a:pt x="11009" y="6205"/>
                    <a:pt x="11576" y="6338"/>
                    <a:pt x="12076" y="6505"/>
                  </a:cubicBezTo>
                  <a:lnTo>
                    <a:pt x="12143" y="6438"/>
                  </a:lnTo>
                  <a:lnTo>
                    <a:pt x="12143" y="6505"/>
                  </a:lnTo>
                  <a:cubicBezTo>
                    <a:pt x="13144" y="6939"/>
                    <a:pt x="13944" y="7706"/>
                    <a:pt x="14344" y="8773"/>
                  </a:cubicBezTo>
                  <a:lnTo>
                    <a:pt x="14445" y="8773"/>
                  </a:lnTo>
                  <a:lnTo>
                    <a:pt x="14344" y="8840"/>
                  </a:lnTo>
                  <a:cubicBezTo>
                    <a:pt x="14578" y="9340"/>
                    <a:pt x="14645" y="9841"/>
                    <a:pt x="14645" y="10441"/>
                  </a:cubicBezTo>
                  <a:cubicBezTo>
                    <a:pt x="14645" y="10975"/>
                    <a:pt x="14511" y="11509"/>
                    <a:pt x="14344" y="12009"/>
                  </a:cubicBezTo>
                  <a:lnTo>
                    <a:pt x="14445" y="12109"/>
                  </a:lnTo>
                  <a:lnTo>
                    <a:pt x="14344" y="12109"/>
                  </a:lnTo>
                  <a:cubicBezTo>
                    <a:pt x="13944" y="13110"/>
                    <a:pt x="13144" y="13910"/>
                    <a:pt x="12143" y="14344"/>
                  </a:cubicBezTo>
                  <a:lnTo>
                    <a:pt x="12143" y="14444"/>
                  </a:lnTo>
                  <a:lnTo>
                    <a:pt x="12076" y="14344"/>
                  </a:lnTo>
                  <a:cubicBezTo>
                    <a:pt x="11576" y="14578"/>
                    <a:pt x="11075" y="14644"/>
                    <a:pt x="10475" y="14644"/>
                  </a:cubicBezTo>
                  <a:cubicBezTo>
                    <a:pt x="9941" y="14644"/>
                    <a:pt x="9408" y="14511"/>
                    <a:pt x="8907" y="14344"/>
                  </a:cubicBezTo>
                  <a:lnTo>
                    <a:pt x="8807" y="14444"/>
                  </a:lnTo>
                  <a:lnTo>
                    <a:pt x="8807" y="14344"/>
                  </a:lnTo>
                  <a:cubicBezTo>
                    <a:pt x="7806" y="13944"/>
                    <a:pt x="7006" y="13143"/>
                    <a:pt x="6572" y="12109"/>
                  </a:cubicBezTo>
                  <a:lnTo>
                    <a:pt x="6472" y="12109"/>
                  </a:lnTo>
                  <a:lnTo>
                    <a:pt x="6572" y="12009"/>
                  </a:lnTo>
                  <a:cubicBezTo>
                    <a:pt x="6339" y="11509"/>
                    <a:pt x="6272" y="11008"/>
                    <a:pt x="6272" y="10441"/>
                  </a:cubicBezTo>
                  <a:cubicBezTo>
                    <a:pt x="6272" y="9907"/>
                    <a:pt x="6405" y="9340"/>
                    <a:pt x="6572" y="8840"/>
                  </a:cubicBezTo>
                  <a:lnTo>
                    <a:pt x="6472" y="8773"/>
                  </a:lnTo>
                  <a:lnTo>
                    <a:pt x="6572" y="8773"/>
                  </a:lnTo>
                  <a:cubicBezTo>
                    <a:pt x="6973" y="7773"/>
                    <a:pt x="7773" y="6972"/>
                    <a:pt x="8807" y="6505"/>
                  </a:cubicBezTo>
                  <a:lnTo>
                    <a:pt x="8807" y="6438"/>
                  </a:lnTo>
                  <a:lnTo>
                    <a:pt x="8874" y="6505"/>
                  </a:lnTo>
                  <a:cubicBezTo>
                    <a:pt x="9374" y="6305"/>
                    <a:pt x="9875" y="6205"/>
                    <a:pt x="10475" y="6205"/>
                  </a:cubicBezTo>
                  <a:close/>
                  <a:moveTo>
                    <a:pt x="8807" y="0"/>
                  </a:moveTo>
                  <a:lnTo>
                    <a:pt x="8807" y="2636"/>
                  </a:lnTo>
                  <a:cubicBezTo>
                    <a:pt x="7840" y="2836"/>
                    <a:pt x="6939" y="3203"/>
                    <a:pt x="6105" y="3770"/>
                  </a:cubicBezTo>
                  <a:lnTo>
                    <a:pt x="4237" y="1868"/>
                  </a:lnTo>
                  <a:lnTo>
                    <a:pt x="1902" y="4203"/>
                  </a:lnTo>
                  <a:lnTo>
                    <a:pt x="3770" y="6105"/>
                  </a:lnTo>
                  <a:cubicBezTo>
                    <a:pt x="3237" y="6872"/>
                    <a:pt x="2836" y="7806"/>
                    <a:pt x="2636" y="8807"/>
                  </a:cubicBezTo>
                  <a:lnTo>
                    <a:pt x="1" y="8807"/>
                  </a:lnTo>
                  <a:lnTo>
                    <a:pt x="1" y="12109"/>
                  </a:lnTo>
                  <a:lnTo>
                    <a:pt x="2636" y="12109"/>
                  </a:lnTo>
                  <a:cubicBezTo>
                    <a:pt x="2836" y="13076"/>
                    <a:pt x="3237" y="13977"/>
                    <a:pt x="3770" y="14811"/>
                  </a:cubicBezTo>
                  <a:lnTo>
                    <a:pt x="1902" y="16679"/>
                  </a:lnTo>
                  <a:lnTo>
                    <a:pt x="4237" y="19014"/>
                  </a:lnTo>
                  <a:lnTo>
                    <a:pt x="6105" y="17146"/>
                  </a:lnTo>
                  <a:cubicBezTo>
                    <a:pt x="6906" y="17680"/>
                    <a:pt x="7806" y="18080"/>
                    <a:pt x="8807" y="18280"/>
                  </a:cubicBezTo>
                  <a:lnTo>
                    <a:pt x="8807" y="20882"/>
                  </a:lnTo>
                  <a:lnTo>
                    <a:pt x="12110" y="20882"/>
                  </a:lnTo>
                  <a:lnTo>
                    <a:pt x="12110" y="18280"/>
                  </a:lnTo>
                  <a:cubicBezTo>
                    <a:pt x="13077" y="18080"/>
                    <a:pt x="13978" y="17680"/>
                    <a:pt x="14811" y="17146"/>
                  </a:cubicBezTo>
                  <a:lnTo>
                    <a:pt x="16679" y="19014"/>
                  </a:lnTo>
                  <a:lnTo>
                    <a:pt x="19014" y="16679"/>
                  </a:lnTo>
                  <a:lnTo>
                    <a:pt x="17146" y="14811"/>
                  </a:lnTo>
                  <a:cubicBezTo>
                    <a:pt x="17680" y="14010"/>
                    <a:pt x="18080" y="13110"/>
                    <a:pt x="18281" y="12109"/>
                  </a:cubicBezTo>
                  <a:lnTo>
                    <a:pt x="20916" y="12109"/>
                  </a:lnTo>
                  <a:lnTo>
                    <a:pt x="20916" y="8807"/>
                  </a:lnTo>
                  <a:lnTo>
                    <a:pt x="18281" y="8807"/>
                  </a:lnTo>
                  <a:cubicBezTo>
                    <a:pt x="18080" y="7839"/>
                    <a:pt x="17680" y="6939"/>
                    <a:pt x="17146" y="6105"/>
                  </a:cubicBezTo>
                  <a:lnTo>
                    <a:pt x="19014" y="4203"/>
                  </a:lnTo>
                  <a:lnTo>
                    <a:pt x="16679" y="1868"/>
                  </a:lnTo>
                  <a:lnTo>
                    <a:pt x="14811" y="3770"/>
                  </a:lnTo>
                  <a:cubicBezTo>
                    <a:pt x="14011" y="3236"/>
                    <a:pt x="13110" y="2836"/>
                    <a:pt x="12110" y="2636"/>
                  </a:cubicBezTo>
                  <a:lnTo>
                    <a:pt x="12110" y="0"/>
                  </a:lnTo>
                  <a:close/>
                </a:path>
              </a:pathLst>
            </a:custGeom>
            <a:solidFill>
              <a:srgbClr val="6E9BD3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4"/>
            <p:cNvSpPr/>
            <p:nvPr/>
          </p:nvSpPr>
          <p:spPr>
            <a:xfrm>
              <a:off x="5305625" y="719300"/>
              <a:ext cx="298575" cy="301075"/>
            </a:xfrm>
            <a:custGeom>
              <a:avLst/>
              <a:gdLst/>
              <a:ahLst/>
              <a:cxnLst/>
              <a:rect l="l" t="t" r="r" b="b"/>
              <a:pathLst>
                <a:path w="11943" h="12043" extrusionOk="0">
                  <a:moveTo>
                    <a:pt x="5905" y="3569"/>
                  </a:moveTo>
                  <a:cubicBezTo>
                    <a:pt x="6238" y="3569"/>
                    <a:pt x="6539" y="3636"/>
                    <a:pt x="6839" y="3736"/>
                  </a:cubicBezTo>
                  <a:lnTo>
                    <a:pt x="6872" y="3703"/>
                  </a:lnTo>
                  <a:lnTo>
                    <a:pt x="6872" y="3736"/>
                  </a:lnTo>
                  <a:cubicBezTo>
                    <a:pt x="7473" y="3970"/>
                    <a:pt x="7906" y="4437"/>
                    <a:pt x="8173" y="5037"/>
                  </a:cubicBezTo>
                  <a:lnTo>
                    <a:pt x="8206" y="5037"/>
                  </a:lnTo>
                  <a:lnTo>
                    <a:pt x="8173" y="5070"/>
                  </a:lnTo>
                  <a:cubicBezTo>
                    <a:pt x="8306" y="5371"/>
                    <a:pt x="8340" y="5637"/>
                    <a:pt x="8340" y="5971"/>
                  </a:cubicBezTo>
                  <a:cubicBezTo>
                    <a:pt x="8340" y="6305"/>
                    <a:pt x="8306" y="6605"/>
                    <a:pt x="8206" y="6938"/>
                  </a:cubicBezTo>
                  <a:lnTo>
                    <a:pt x="8173" y="6938"/>
                  </a:lnTo>
                  <a:cubicBezTo>
                    <a:pt x="7906" y="7539"/>
                    <a:pt x="7473" y="7972"/>
                    <a:pt x="6872" y="8239"/>
                  </a:cubicBezTo>
                  <a:lnTo>
                    <a:pt x="6872" y="8273"/>
                  </a:lnTo>
                  <a:lnTo>
                    <a:pt x="6839" y="8239"/>
                  </a:lnTo>
                  <a:cubicBezTo>
                    <a:pt x="6539" y="8373"/>
                    <a:pt x="6238" y="8406"/>
                    <a:pt x="5905" y="8406"/>
                  </a:cubicBezTo>
                  <a:cubicBezTo>
                    <a:pt x="5571" y="8406"/>
                    <a:pt x="5304" y="8306"/>
                    <a:pt x="5004" y="8239"/>
                  </a:cubicBezTo>
                  <a:lnTo>
                    <a:pt x="4971" y="8273"/>
                  </a:lnTo>
                  <a:lnTo>
                    <a:pt x="4971" y="8239"/>
                  </a:lnTo>
                  <a:cubicBezTo>
                    <a:pt x="4370" y="7972"/>
                    <a:pt x="3903" y="7539"/>
                    <a:pt x="3670" y="6938"/>
                  </a:cubicBezTo>
                  <a:lnTo>
                    <a:pt x="3636" y="6938"/>
                  </a:lnTo>
                  <a:lnTo>
                    <a:pt x="3670" y="6905"/>
                  </a:lnTo>
                  <a:cubicBezTo>
                    <a:pt x="3536" y="6605"/>
                    <a:pt x="3503" y="6305"/>
                    <a:pt x="3503" y="5971"/>
                  </a:cubicBezTo>
                  <a:cubicBezTo>
                    <a:pt x="3503" y="5637"/>
                    <a:pt x="3536" y="5371"/>
                    <a:pt x="3670" y="5070"/>
                  </a:cubicBezTo>
                  <a:lnTo>
                    <a:pt x="3636" y="5037"/>
                  </a:lnTo>
                  <a:lnTo>
                    <a:pt x="3670" y="5037"/>
                  </a:lnTo>
                  <a:cubicBezTo>
                    <a:pt x="3903" y="4437"/>
                    <a:pt x="4370" y="3970"/>
                    <a:pt x="4971" y="3736"/>
                  </a:cubicBezTo>
                  <a:lnTo>
                    <a:pt x="4971" y="3703"/>
                  </a:lnTo>
                  <a:lnTo>
                    <a:pt x="5004" y="3736"/>
                  </a:lnTo>
                  <a:cubicBezTo>
                    <a:pt x="5304" y="3603"/>
                    <a:pt x="5571" y="3569"/>
                    <a:pt x="5905" y="3569"/>
                  </a:cubicBezTo>
                  <a:close/>
                  <a:moveTo>
                    <a:pt x="5004" y="0"/>
                  </a:moveTo>
                  <a:lnTo>
                    <a:pt x="5004" y="1501"/>
                  </a:lnTo>
                  <a:cubicBezTo>
                    <a:pt x="4437" y="1635"/>
                    <a:pt x="3903" y="1835"/>
                    <a:pt x="3470" y="2135"/>
                  </a:cubicBezTo>
                  <a:lnTo>
                    <a:pt x="2369" y="1068"/>
                  </a:lnTo>
                  <a:lnTo>
                    <a:pt x="1035" y="2402"/>
                  </a:lnTo>
                  <a:lnTo>
                    <a:pt x="2135" y="3469"/>
                  </a:lnTo>
                  <a:cubicBezTo>
                    <a:pt x="1835" y="3936"/>
                    <a:pt x="1602" y="4470"/>
                    <a:pt x="1502" y="5037"/>
                  </a:cubicBezTo>
                  <a:lnTo>
                    <a:pt x="1" y="5037"/>
                  </a:lnTo>
                  <a:lnTo>
                    <a:pt x="1" y="6938"/>
                  </a:lnTo>
                  <a:lnTo>
                    <a:pt x="1502" y="6938"/>
                  </a:lnTo>
                  <a:cubicBezTo>
                    <a:pt x="1635" y="7539"/>
                    <a:pt x="1835" y="8006"/>
                    <a:pt x="2135" y="8473"/>
                  </a:cubicBezTo>
                  <a:lnTo>
                    <a:pt x="1035" y="9574"/>
                  </a:lnTo>
                  <a:lnTo>
                    <a:pt x="2369" y="10908"/>
                  </a:lnTo>
                  <a:lnTo>
                    <a:pt x="3470" y="9807"/>
                  </a:lnTo>
                  <a:cubicBezTo>
                    <a:pt x="3937" y="10107"/>
                    <a:pt x="4470" y="10374"/>
                    <a:pt x="5004" y="10441"/>
                  </a:cubicBezTo>
                  <a:lnTo>
                    <a:pt x="5004" y="12042"/>
                  </a:lnTo>
                  <a:lnTo>
                    <a:pt x="6939" y="12042"/>
                  </a:lnTo>
                  <a:lnTo>
                    <a:pt x="6939" y="10541"/>
                  </a:lnTo>
                  <a:cubicBezTo>
                    <a:pt x="7506" y="10408"/>
                    <a:pt x="8006" y="10207"/>
                    <a:pt x="8473" y="9907"/>
                  </a:cubicBezTo>
                  <a:lnTo>
                    <a:pt x="9541" y="10975"/>
                  </a:lnTo>
                  <a:lnTo>
                    <a:pt x="10875" y="9640"/>
                  </a:lnTo>
                  <a:lnTo>
                    <a:pt x="9808" y="8573"/>
                  </a:lnTo>
                  <a:cubicBezTo>
                    <a:pt x="10074" y="8106"/>
                    <a:pt x="10341" y="7572"/>
                    <a:pt x="10408" y="7038"/>
                  </a:cubicBezTo>
                  <a:lnTo>
                    <a:pt x="11942" y="7038"/>
                  </a:lnTo>
                  <a:lnTo>
                    <a:pt x="11942" y="6938"/>
                  </a:lnTo>
                  <a:lnTo>
                    <a:pt x="11942" y="5037"/>
                  </a:lnTo>
                  <a:lnTo>
                    <a:pt x="10408" y="5037"/>
                  </a:lnTo>
                  <a:cubicBezTo>
                    <a:pt x="10308" y="4437"/>
                    <a:pt x="10074" y="3936"/>
                    <a:pt x="9808" y="3469"/>
                  </a:cubicBezTo>
                  <a:lnTo>
                    <a:pt x="10875" y="2402"/>
                  </a:lnTo>
                  <a:lnTo>
                    <a:pt x="9541" y="1068"/>
                  </a:lnTo>
                  <a:lnTo>
                    <a:pt x="8473" y="2135"/>
                  </a:lnTo>
                  <a:cubicBezTo>
                    <a:pt x="8006" y="1835"/>
                    <a:pt x="7473" y="1601"/>
                    <a:pt x="6939" y="1501"/>
                  </a:cubicBezTo>
                  <a:lnTo>
                    <a:pt x="6939" y="0"/>
                  </a:lnTo>
                  <a:close/>
                </a:path>
              </a:pathLst>
            </a:custGeom>
            <a:solidFill>
              <a:srgbClr val="6E9BD3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4"/>
            <p:cNvSpPr/>
            <p:nvPr/>
          </p:nvSpPr>
          <p:spPr>
            <a:xfrm>
              <a:off x="5304800" y="1084550"/>
              <a:ext cx="437825" cy="437850"/>
            </a:xfrm>
            <a:custGeom>
              <a:avLst/>
              <a:gdLst/>
              <a:ahLst/>
              <a:cxnLst/>
              <a:rect l="l" t="t" r="r" b="b"/>
              <a:pathLst>
                <a:path w="17513" h="17514" extrusionOk="0">
                  <a:moveTo>
                    <a:pt x="8740" y="5204"/>
                  </a:moveTo>
                  <a:cubicBezTo>
                    <a:pt x="9207" y="5204"/>
                    <a:pt x="9674" y="5304"/>
                    <a:pt x="10074" y="5471"/>
                  </a:cubicBezTo>
                  <a:lnTo>
                    <a:pt x="10141" y="5438"/>
                  </a:lnTo>
                  <a:lnTo>
                    <a:pt x="10141" y="5505"/>
                  </a:lnTo>
                  <a:cubicBezTo>
                    <a:pt x="10975" y="5871"/>
                    <a:pt x="11642" y="6539"/>
                    <a:pt x="12009" y="7373"/>
                  </a:cubicBezTo>
                  <a:lnTo>
                    <a:pt x="12075" y="7373"/>
                  </a:lnTo>
                  <a:lnTo>
                    <a:pt x="12042" y="7439"/>
                  </a:lnTo>
                  <a:cubicBezTo>
                    <a:pt x="12209" y="7840"/>
                    <a:pt x="12309" y="8307"/>
                    <a:pt x="12309" y="8774"/>
                  </a:cubicBezTo>
                  <a:cubicBezTo>
                    <a:pt x="12309" y="9207"/>
                    <a:pt x="12209" y="9674"/>
                    <a:pt x="12042" y="10108"/>
                  </a:cubicBezTo>
                  <a:lnTo>
                    <a:pt x="12075" y="10141"/>
                  </a:lnTo>
                  <a:lnTo>
                    <a:pt x="12009" y="10141"/>
                  </a:lnTo>
                  <a:cubicBezTo>
                    <a:pt x="11642" y="10975"/>
                    <a:pt x="10975" y="11642"/>
                    <a:pt x="10141" y="12009"/>
                  </a:cubicBezTo>
                  <a:lnTo>
                    <a:pt x="10141" y="12109"/>
                  </a:lnTo>
                  <a:lnTo>
                    <a:pt x="10074" y="12043"/>
                  </a:lnTo>
                  <a:cubicBezTo>
                    <a:pt x="9674" y="12209"/>
                    <a:pt x="9207" y="12309"/>
                    <a:pt x="8740" y="12309"/>
                  </a:cubicBezTo>
                  <a:cubicBezTo>
                    <a:pt x="8306" y="12309"/>
                    <a:pt x="7839" y="12209"/>
                    <a:pt x="7405" y="12043"/>
                  </a:cubicBezTo>
                  <a:lnTo>
                    <a:pt x="7372" y="12109"/>
                  </a:lnTo>
                  <a:lnTo>
                    <a:pt x="7372" y="12009"/>
                  </a:lnTo>
                  <a:cubicBezTo>
                    <a:pt x="6538" y="11642"/>
                    <a:pt x="5871" y="10975"/>
                    <a:pt x="5504" y="10141"/>
                  </a:cubicBezTo>
                  <a:lnTo>
                    <a:pt x="5404" y="10141"/>
                  </a:lnTo>
                  <a:lnTo>
                    <a:pt x="5471" y="10108"/>
                  </a:lnTo>
                  <a:cubicBezTo>
                    <a:pt x="5304" y="9674"/>
                    <a:pt x="5204" y="9207"/>
                    <a:pt x="5204" y="8774"/>
                  </a:cubicBezTo>
                  <a:cubicBezTo>
                    <a:pt x="5204" y="8307"/>
                    <a:pt x="5304" y="7840"/>
                    <a:pt x="5471" y="7439"/>
                  </a:cubicBezTo>
                  <a:lnTo>
                    <a:pt x="5404" y="7373"/>
                  </a:lnTo>
                  <a:lnTo>
                    <a:pt x="5504" y="7373"/>
                  </a:lnTo>
                  <a:cubicBezTo>
                    <a:pt x="5871" y="6539"/>
                    <a:pt x="6538" y="5871"/>
                    <a:pt x="7372" y="5505"/>
                  </a:cubicBezTo>
                  <a:lnTo>
                    <a:pt x="7372" y="5438"/>
                  </a:lnTo>
                  <a:lnTo>
                    <a:pt x="7405" y="5471"/>
                  </a:lnTo>
                  <a:cubicBezTo>
                    <a:pt x="7839" y="5304"/>
                    <a:pt x="8306" y="5204"/>
                    <a:pt x="8740" y="5204"/>
                  </a:cubicBezTo>
                  <a:close/>
                  <a:moveTo>
                    <a:pt x="7372" y="1"/>
                  </a:moveTo>
                  <a:lnTo>
                    <a:pt x="7372" y="2202"/>
                  </a:lnTo>
                  <a:cubicBezTo>
                    <a:pt x="6538" y="2369"/>
                    <a:pt x="5804" y="2703"/>
                    <a:pt x="5137" y="3170"/>
                  </a:cubicBezTo>
                  <a:lnTo>
                    <a:pt x="3536" y="1602"/>
                  </a:lnTo>
                  <a:lnTo>
                    <a:pt x="1568" y="3536"/>
                  </a:lnTo>
                  <a:lnTo>
                    <a:pt x="3169" y="5138"/>
                  </a:lnTo>
                  <a:cubicBezTo>
                    <a:pt x="2702" y="5805"/>
                    <a:pt x="2402" y="6605"/>
                    <a:pt x="2202" y="7373"/>
                  </a:cubicBezTo>
                  <a:lnTo>
                    <a:pt x="0" y="7373"/>
                  </a:lnTo>
                  <a:lnTo>
                    <a:pt x="0" y="10141"/>
                  </a:lnTo>
                  <a:lnTo>
                    <a:pt x="2202" y="10141"/>
                  </a:lnTo>
                  <a:cubicBezTo>
                    <a:pt x="2369" y="10975"/>
                    <a:pt x="2702" y="11709"/>
                    <a:pt x="3169" y="12376"/>
                  </a:cubicBezTo>
                  <a:lnTo>
                    <a:pt x="1568" y="13977"/>
                  </a:lnTo>
                  <a:lnTo>
                    <a:pt x="3536" y="15945"/>
                  </a:lnTo>
                  <a:lnTo>
                    <a:pt x="5137" y="14344"/>
                  </a:lnTo>
                  <a:cubicBezTo>
                    <a:pt x="5804" y="14811"/>
                    <a:pt x="6572" y="15111"/>
                    <a:pt x="7372" y="15312"/>
                  </a:cubicBezTo>
                  <a:lnTo>
                    <a:pt x="7372" y="17513"/>
                  </a:lnTo>
                  <a:lnTo>
                    <a:pt x="10141" y="17513"/>
                  </a:lnTo>
                  <a:lnTo>
                    <a:pt x="10141" y="15312"/>
                  </a:lnTo>
                  <a:cubicBezTo>
                    <a:pt x="10975" y="15145"/>
                    <a:pt x="11709" y="14811"/>
                    <a:pt x="12376" y="14344"/>
                  </a:cubicBezTo>
                  <a:lnTo>
                    <a:pt x="13977" y="15945"/>
                  </a:lnTo>
                  <a:lnTo>
                    <a:pt x="15912" y="13977"/>
                  </a:lnTo>
                  <a:lnTo>
                    <a:pt x="14344" y="12376"/>
                  </a:lnTo>
                  <a:cubicBezTo>
                    <a:pt x="14811" y="11709"/>
                    <a:pt x="15078" y="10942"/>
                    <a:pt x="15311" y="10141"/>
                  </a:cubicBezTo>
                  <a:lnTo>
                    <a:pt x="17513" y="10141"/>
                  </a:lnTo>
                  <a:lnTo>
                    <a:pt x="17513" y="7373"/>
                  </a:lnTo>
                  <a:lnTo>
                    <a:pt x="15311" y="7373"/>
                  </a:lnTo>
                  <a:cubicBezTo>
                    <a:pt x="15144" y="6539"/>
                    <a:pt x="14811" y="5805"/>
                    <a:pt x="14344" y="5138"/>
                  </a:cubicBezTo>
                  <a:lnTo>
                    <a:pt x="15912" y="3536"/>
                  </a:lnTo>
                  <a:lnTo>
                    <a:pt x="13977" y="1602"/>
                  </a:lnTo>
                  <a:lnTo>
                    <a:pt x="12376" y="3170"/>
                  </a:lnTo>
                  <a:cubicBezTo>
                    <a:pt x="11709" y="2703"/>
                    <a:pt x="10908" y="2436"/>
                    <a:pt x="10141" y="2202"/>
                  </a:cubicBezTo>
                  <a:lnTo>
                    <a:pt x="10141" y="1"/>
                  </a:lnTo>
                  <a:close/>
                </a:path>
              </a:pathLst>
            </a:custGeom>
            <a:solidFill>
              <a:srgbClr val="6E9BD3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34"/>
          <p:cNvGrpSpPr/>
          <p:nvPr/>
        </p:nvGrpSpPr>
        <p:grpSpPr>
          <a:xfrm>
            <a:off x="405800" y="226100"/>
            <a:ext cx="741400" cy="748050"/>
            <a:chOff x="1549600" y="449100"/>
            <a:chExt cx="741400" cy="748050"/>
          </a:xfrm>
        </p:grpSpPr>
        <p:sp>
          <p:nvSpPr>
            <p:cNvPr id="218" name="Google Shape;218;p34"/>
            <p:cNvSpPr/>
            <p:nvPr/>
          </p:nvSpPr>
          <p:spPr>
            <a:xfrm>
              <a:off x="1549600" y="521650"/>
              <a:ext cx="675525" cy="675500"/>
            </a:xfrm>
            <a:custGeom>
              <a:avLst/>
              <a:gdLst/>
              <a:ahLst/>
              <a:cxnLst/>
              <a:rect l="l" t="t" r="r" b="b"/>
              <a:pathLst>
                <a:path w="27021" h="27020" extrusionOk="0">
                  <a:moveTo>
                    <a:pt x="13511" y="3403"/>
                  </a:moveTo>
                  <a:cubicBezTo>
                    <a:pt x="19081" y="3403"/>
                    <a:pt x="23618" y="7906"/>
                    <a:pt x="23618" y="13510"/>
                  </a:cubicBezTo>
                  <a:cubicBezTo>
                    <a:pt x="23618" y="19047"/>
                    <a:pt x="19115" y="23617"/>
                    <a:pt x="13511" y="23617"/>
                  </a:cubicBezTo>
                  <a:cubicBezTo>
                    <a:pt x="7973" y="23617"/>
                    <a:pt x="3437" y="19114"/>
                    <a:pt x="3437" y="13510"/>
                  </a:cubicBezTo>
                  <a:cubicBezTo>
                    <a:pt x="3437" y="7973"/>
                    <a:pt x="7940" y="3403"/>
                    <a:pt x="13511" y="3403"/>
                  </a:cubicBezTo>
                  <a:close/>
                  <a:moveTo>
                    <a:pt x="13511" y="0"/>
                  </a:moveTo>
                  <a:cubicBezTo>
                    <a:pt x="6072" y="0"/>
                    <a:pt x="1" y="6038"/>
                    <a:pt x="1" y="13510"/>
                  </a:cubicBezTo>
                  <a:cubicBezTo>
                    <a:pt x="1" y="20982"/>
                    <a:pt x="6072" y="27020"/>
                    <a:pt x="13511" y="27020"/>
                  </a:cubicBezTo>
                  <a:cubicBezTo>
                    <a:pt x="20983" y="27020"/>
                    <a:pt x="27020" y="20982"/>
                    <a:pt x="27020" y="13510"/>
                  </a:cubicBezTo>
                  <a:cubicBezTo>
                    <a:pt x="27020" y="6038"/>
                    <a:pt x="20983" y="0"/>
                    <a:pt x="13511" y="0"/>
                  </a:cubicBezTo>
                  <a:close/>
                </a:path>
              </a:pathLst>
            </a:custGeom>
            <a:solidFill>
              <a:srgbClr val="6E9BD3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4"/>
            <p:cNvSpPr/>
            <p:nvPr/>
          </p:nvSpPr>
          <p:spPr>
            <a:xfrm>
              <a:off x="1716400" y="688425"/>
              <a:ext cx="343600" cy="341950"/>
            </a:xfrm>
            <a:custGeom>
              <a:avLst/>
              <a:gdLst/>
              <a:ahLst/>
              <a:cxnLst/>
              <a:rect l="l" t="t" r="r" b="b"/>
              <a:pathLst>
                <a:path w="13744" h="13678" extrusionOk="0">
                  <a:moveTo>
                    <a:pt x="6839" y="3837"/>
                  </a:moveTo>
                  <a:cubicBezTo>
                    <a:pt x="8506" y="3837"/>
                    <a:pt x="9907" y="5171"/>
                    <a:pt x="9907" y="6872"/>
                  </a:cubicBezTo>
                  <a:cubicBezTo>
                    <a:pt x="9907" y="8507"/>
                    <a:pt x="8506" y="9875"/>
                    <a:pt x="6839" y="9875"/>
                  </a:cubicBezTo>
                  <a:cubicBezTo>
                    <a:pt x="5171" y="9875"/>
                    <a:pt x="3836" y="8540"/>
                    <a:pt x="3836" y="6872"/>
                  </a:cubicBezTo>
                  <a:cubicBezTo>
                    <a:pt x="3836" y="5205"/>
                    <a:pt x="5171" y="3837"/>
                    <a:pt x="6839" y="3837"/>
                  </a:cubicBezTo>
                  <a:close/>
                  <a:moveTo>
                    <a:pt x="6839" y="1"/>
                  </a:moveTo>
                  <a:cubicBezTo>
                    <a:pt x="3069" y="1"/>
                    <a:pt x="0" y="3103"/>
                    <a:pt x="0" y="6839"/>
                  </a:cubicBezTo>
                  <a:cubicBezTo>
                    <a:pt x="0" y="10642"/>
                    <a:pt x="3069" y="13677"/>
                    <a:pt x="6839" y="13677"/>
                  </a:cubicBezTo>
                  <a:cubicBezTo>
                    <a:pt x="10641" y="13677"/>
                    <a:pt x="13677" y="10575"/>
                    <a:pt x="13677" y="6839"/>
                  </a:cubicBezTo>
                  <a:cubicBezTo>
                    <a:pt x="13744" y="3036"/>
                    <a:pt x="10641" y="1"/>
                    <a:pt x="6839" y="1"/>
                  </a:cubicBezTo>
                  <a:close/>
                </a:path>
              </a:pathLst>
            </a:custGeom>
            <a:solidFill>
              <a:srgbClr val="6E9BD3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4"/>
            <p:cNvSpPr/>
            <p:nvPr/>
          </p:nvSpPr>
          <p:spPr>
            <a:xfrm>
              <a:off x="1877350" y="503100"/>
              <a:ext cx="361950" cy="363825"/>
            </a:xfrm>
            <a:custGeom>
              <a:avLst/>
              <a:gdLst/>
              <a:ahLst/>
              <a:cxnLst/>
              <a:rect l="l" t="t" r="r" b="b"/>
              <a:pathLst>
                <a:path w="14478" h="14553" extrusionOk="0">
                  <a:moveTo>
                    <a:pt x="14227" y="0"/>
                  </a:moveTo>
                  <a:cubicBezTo>
                    <a:pt x="14177" y="0"/>
                    <a:pt x="14127" y="25"/>
                    <a:pt x="14077" y="75"/>
                  </a:cubicBezTo>
                  <a:lnTo>
                    <a:pt x="67" y="14219"/>
                  </a:lnTo>
                  <a:cubicBezTo>
                    <a:pt x="0" y="14285"/>
                    <a:pt x="0" y="14419"/>
                    <a:pt x="67" y="14519"/>
                  </a:cubicBezTo>
                  <a:cubicBezTo>
                    <a:pt x="134" y="14552"/>
                    <a:pt x="200" y="14552"/>
                    <a:pt x="234" y="14552"/>
                  </a:cubicBezTo>
                  <a:cubicBezTo>
                    <a:pt x="267" y="14552"/>
                    <a:pt x="334" y="14552"/>
                    <a:pt x="367" y="14519"/>
                  </a:cubicBezTo>
                  <a:lnTo>
                    <a:pt x="14377" y="376"/>
                  </a:lnTo>
                  <a:cubicBezTo>
                    <a:pt x="14477" y="275"/>
                    <a:pt x="14477" y="142"/>
                    <a:pt x="14377" y="75"/>
                  </a:cubicBezTo>
                  <a:cubicBezTo>
                    <a:pt x="14327" y="25"/>
                    <a:pt x="14277" y="0"/>
                    <a:pt x="14227" y="0"/>
                  </a:cubicBezTo>
                  <a:close/>
                </a:path>
              </a:pathLst>
            </a:custGeom>
            <a:solidFill>
              <a:srgbClr val="6E9BD3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4"/>
            <p:cNvSpPr/>
            <p:nvPr/>
          </p:nvSpPr>
          <p:spPr>
            <a:xfrm>
              <a:off x="2187575" y="480775"/>
              <a:ext cx="74225" cy="74250"/>
            </a:xfrm>
            <a:custGeom>
              <a:avLst/>
              <a:gdLst/>
              <a:ahLst/>
              <a:cxnLst/>
              <a:rect l="l" t="t" r="r" b="b"/>
              <a:pathLst>
                <a:path w="2969" h="2970" extrusionOk="0">
                  <a:moveTo>
                    <a:pt x="234" y="1"/>
                  </a:moveTo>
                  <a:cubicBezTo>
                    <a:pt x="100" y="1"/>
                    <a:pt x="0" y="101"/>
                    <a:pt x="0" y="201"/>
                  </a:cubicBezTo>
                  <a:lnTo>
                    <a:pt x="0" y="2970"/>
                  </a:lnTo>
                  <a:lnTo>
                    <a:pt x="2769" y="2836"/>
                  </a:lnTo>
                  <a:cubicBezTo>
                    <a:pt x="2902" y="2836"/>
                    <a:pt x="2969" y="2770"/>
                    <a:pt x="2969" y="2636"/>
                  </a:cubicBezTo>
                  <a:cubicBezTo>
                    <a:pt x="2969" y="2503"/>
                    <a:pt x="2902" y="2436"/>
                    <a:pt x="2769" y="2436"/>
                  </a:cubicBezTo>
                  <a:lnTo>
                    <a:pt x="434" y="2569"/>
                  </a:lnTo>
                  <a:lnTo>
                    <a:pt x="434" y="201"/>
                  </a:lnTo>
                  <a:cubicBezTo>
                    <a:pt x="434" y="101"/>
                    <a:pt x="334" y="1"/>
                    <a:pt x="234" y="1"/>
                  </a:cubicBezTo>
                  <a:close/>
                </a:path>
              </a:pathLst>
            </a:custGeom>
            <a:solidFill>
              <a:srgbClr val="6E9BD3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4"/>
            <p:cNvSpPr/>
            <p:nvPr/>
          </p:nvSpPr>
          <p:spPr>
            <a:xfrm>
              <a:off x="2220100" y="449100"/>
              <a:ext cx="70900" cy="72575"/>
            </a:xfrm>
            <a:custGeom>
              <a:avLst/>
              <a:gdLst/>
              <a:ahLst/>
              <a:cxnLst/>
              <a:rect l="l" t="t" r="r" b="b"/>
              <a:pathLst>
                <a:path w="2836" h="2903" extrusionOk="0">
                  <a:moveTo>
                    <a:pt x="434" y="0"/>
                  </a:moveTo>
                  <a:cubicBezTo>
                    <a:pt x="334" y="0"/>
                    <a:pt x="200" y="67"/>
                    <a:pt x="200" y="201"/>
                  </a:cubicBezTo>
                  <a:lnTo>
                    <a:pt x="0" y="2902"/>
                  </a:lnTo>
                  <a:lnTo>
                    <a:pt x="0" y="2902"/>
                  </a:lnTo>
                  <a:lnTo>
                    <a:pt x="2635" y="2702"/>
                  </a:lnTo>
                  <a:cubicBezTo>
                    <a:pt x="2769" y="2702"/>
                    <a:pt x="2835" y="2602"/>
                    <a:pt x="2835" y="2502"/>
                  </a:cubicBezTo>
                  <a:cubicBezTo>
                    <a:pt x="2835" y="2369"/>
                    <a:pt x="2769" y="2269"/>
                    <a:pt x="2635" y="2269"/>
                  </a:cubicBezTo>
                  <a:lnTo>
                    <a:pt x="434" y="2402"/>
                  </a:lnTo>
                  <a:lnTo>
                    <a:pt x="634" y="201"/>
                  </a:lnTo>
                  <a:cubicBezTo>
                    <a:pt x="634" y="100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6E9BD3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" name="Google Shape;223;p34"/>
          <p:cNvSpPr/>
          <p:nvPr/>
        </p:nvSpPr>
        <p:spPr>
          <a:xfrm>
            <a:off x="0" y="3906175"/>
            <a:ext cx="9144000" cy="123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_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5"/>
          <p:cNvSpPr/>
          <p:nvPr/>
        </p:nvSpPr>
        <p:spPr>
          <a:xfrm>
            <a:off x="0" y="4570675"/>
            <a:ext cx="9144000" cy="57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" name="Google Shape;226;p35"/>
          <p:cNvGrpSpPr/>
          <p:nvPr/>
        </p:nvGrpSpPr>
        <p:grpSpPr>
          <a:xfrm>
            <a:off x="4208325" y="878429"/>
            <a:ext cx="4891133" cy="3789517"/>
            <a:chOff x="-2139550" y="2500825"/>
            <a:chExt cx="6190524" cy="4796250"/>
          </a:xfrm>
        </p:grpSpPr>
        <p:sp>
          <p:nvSpPr>
            <p:cNvPr id="227" name="Google Shape;227;p35"/>
            <p:cNvSpPr/>
            <p:nvPr/>
          </p:nvSpPr>
          <p:spPr>
            <a:xfrm>
              <a:off x="-2139550" y="3097200"/>
              <a:ext cx="5635800" cy="4199875"/>
            </a:xfrm>
            <a:custGeom>
              <a:avLst/>
              <a:gdLst/>
              <a:ahLst/>
              <a:cxnLst/>
              <a:rect l="l" t="t" r="r" b="b"/>
              <a:pathLst>
                <a:path w="225432" h="167995" extrusionOk="0">
                  <a:moveTo>
                    <a:pt x="0" y="167995"/>
                  </a:moveTo>
                  <a:lnTo>
                    <a:pt x="90683" y="60923"/>
                  </a:lnTo>
                  <a:lnTo>
                    <a:pt x="119454" y="79133"/>
                  </a:lnTo>
                  <a:lnTo>
                    <a:pt x="156238" y="36157"/>
                  </a:lnTo>
                  <a:lnTo>
                    <a:pt x="180639" y="54731"/>
                  </a:lnTo>
                  <a:lnTo>
                    <a:pt x="225432" y="0"/>
                  </a:ln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228" name="Google Shape;228;p35"/>
            <p:cNvSpPr/>
            <p:nvPr/>
          </p:nvSpPr>
          <p:spPr>
            <a:xfrm rot="2161912">
              <a:off x="3352814" y="2604351"/>
              <a:ext cx="562020" cy="645548"/>
            </a:xfrm>
            <a:prstGeom prst="triangl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" name="Google Shape;229;p35"/>
          <p:cNvGrpSpPr/>
          <p:nvPr/>
        </p:nvGrpSpPr>
        <p:grpSpPr>
          <a:xfrm>
            <a:off x="5535650" y="1252350"/>
            <a:ext cx="961550" cy="803100"/>
            <a:chOff x="4781075" y="719300"/>
            <a:chExt cx="961550" cy="803100"/>
          </a:xfrm>
        </p:grpSpPr>
        <p:sp>
          <p:nvSpPr>
            <p:cNvPr id="230" name="Google Shape;230;p35"/>
            <p:cNvSpPr/>
            <p:nvPr/>
          </p:nvSpPr>
          <p:spPr>
            <a:xfrm>
              <a:off x="4781075" y="822700"/>
              <a:ext cx="522900" cy="522075"/>
            </a:xfrm>
            <a:custGeom>
              <a:avLst/>
              <a:gdLst/>
              <a:ahLst/>
              <a:cxnLst/>
              <a:rect l="l" t="t" r="r" b="b"/>
              <a:pathLst>
                <a:path w="20916" h="20883" extrusionOk="0">
                  <a:moveTo>
                    <a:pt x="10475" y="6205"/>
                  </a:moveTo>
                  <a:cubicBezTo>
                    <a:pt x="11009" y="6205"/>
                    <a:pt x="11576" y="6338"/>
                    <a:pt x="12076" y="6505"/>
                  </a:cubicBezTo>
                  <a:lnTo>
                    <a:pt x="12143" y="6438"/>
                  </a:lnTo>
                  <a:lnTo>
                    <a:pt x="12143" y="6505"/>
                  </a:lnTo>
                  <a:cubicBezTo>
                    <a:pt x="13144" y="6939"/>
                    <a:pt x="13944" y="7706"/>
                    <a:pt x="14344" y="8773"/>
                  </a:cubicBezTo>
                  <a:lnTo>
                    <a:pt x="14445" y="8773"/>
                  </a:lnTo>
                  <a:lnTo>
                    <a:pt x="14344" y="8840"/>
                  </a:lnTo>
                  <a:cubicBezTo>
                    <a:pt x="14578" y="9340"/>
                    <a:pt x="14645" y="9841"/>
                    <a:pt x="14645" y="10441"/>
                  </a:cubicBezTo>
                  <a:cubicBezTo>
                    <a:pt x="14645" y="10975"/>
                    <a:pt x="14511" y="11509"/>
                    <a:pt x="14344" y="12009"/>
                  </a:cubicBezTo>
                  <a:lnTo>
                    <a:pt x="14445" y="12109"/>
                  </a:lnTo>
                  <a:lnTo>
                    <a:pt x="14344" y="12109"/>
                  </a:lnTo>
                  <a:cubicBezTo>
                    <a:pt x="13944" y="13110"/>
                    <a:pt x="13144" y="13910"/>
                    <a:pt x="12143" y="14344"/>
                  </a:cubicBezTo>
                  <a:lnTo>
                    <a:pt x="12143" y="14444"/>
                  </a:lnTo>
                  <a:lnTo>
                    <a:pt x="12076" y="14344"/>
                  </a:lnTo>
                  <a:cubicBezTo>
                    <a:pt x="11576" y="14578"/>
                    <a:pt x="11075" y="14644"/>
                    <a:pt x="10475" y="14644"/>
                  </a:cubicBezTo>
                  <a:cubicBezTo>
                    <a:pt x="9941" y="14644"/>
                    <a:pt x="9408" y="14511"/>
                    <a:pt x="8907" y="14344"/>
                  </a:cubicBezTo>
                  <a:lnTo>
                    <a:pt x="8807" y="14444"/>
                  </a:lnTo>
                  <a:lnTo>
                    <a:pt x="8807" y="14344"/>
                  </a:lnTo>
                  <a:cubicBezTo>
                    <a:pt x="7806" y="13944"/>
                    <a:pt x="7006" y="13143"/>
                    <a:pt x="6572" y="12109"/>
                  </a:cubicBezTo>
                  <a:lnTo>
                    <a:pt x="6472" y="12109"/>
                  </a:lnTo>
                  <a:lnTo>
                    <a:pt x="6572" y="12009"/>
                  </a:lnTo>
                  <a:cubicBezTo>
                    <a:pt x="6339" y="11509"/>
                    <a:pt x="6272" y="11008"/>
                    <a:pt x="6272" y="10441"/>
                  </a:cubicBezTo>
                  <a:cubicBezTo>
                    <a:pt x="6272" y="9907"/>
                    <a:pt x="6405" y="9340"/>
                    <a:pt x="6572" y="8840"/>
                  </a:cubicBezTo>
                  <a:lnTo>
                    <a:pt x="6472" y="8773"/>
                  </a:lnTo>
                  <a:lnTo>
                    <a:pt x="6572" y="8773"/>
                  </a:lnTo>
                  <a:cubicBezTo>
                    <a:pt x="6973" y="7773"/>
                    <a:pt x="7773" y="6972"/>
                    <a:pt x="8807" y="6505"/>
                  </a:cubicBezTo>
                  <a:lnTo>
                    <a:pt x="8807" y="6438"/>
                  </a:lnTo>
                  <a:lnTo>
                    <a:pt x="8874" y="6505"/>
                  </a:lnTo>
                  <a:cubicBezTo>
                    <a:pt x="9374" y="6305"/>
                    <a:pt x="9875" y="6205"/>
                    <a:pt x="10475" y="6205"/>
                  </a:cubicBezTo>
                  <a:close/>
                  <a:moveTo>
                    <a:pt x="8807" y="0"/>
                  </a:moveTo>
                  <a:lnTo>
                    <a:pt x="8807" y="2636"/>
                  </a:lnTo>
                  <a:cubicBezTo>
                    <a:pt x="7840" y="2836"/>
                    <a:pt x="6939" y="3203"/>
                    <a:pt x="6105" y="3770"/>
                  </a:cubicBezTo>
                  <a:lnTo>
                    <a:pt x="4237" y="1868"/>
                  </a:lnTo>
                  <a:lnTo>
                    <a:pt x="1902" y="4203"/>
                  </a:lnTo>
                  <a:lnTo>
                    <a:pt x="3770" y="6105"/>
                  </a:lnTo>
                  <a:cubicBezTo>
                    <a:pt x="3237" y="6872"/>
                    <a:pt x="2836" y="7806"/>
                    <a:pt x="2636" y="8807"/>
                  </a:cubicBezTo>
                  <a:lnTo>
                    <a:pt x="1" y="8807"/>
                  </a:lnTo>
                  <a:lnTo>
                    <a:pt x="1" y="12109"/>
                  </a:lnTo>
                  <a:lnTo>
                    <a:pt x="2636" y="12109"/>
                  </a:lnTo>
                  <a:cubicBezTo>
                    <a:pt x="2836" y="13076"/>
                    <a:pt x="3237" y="13977"/>
                    <a:pt x="3770" y="14811"/>
                  </a:cubicBezTo>
                  <a:lnTo>
                    <a:pt x="1902" y="16679"/>
                  </a:lnTo>
                  <a:lnTo>
                    <a:pt x="4237" y="19014"/>
                  </a:lnTo>
                  <a:lnTo>
                    <a:pt x="6105" y="17146"/>
                  </a:lnTo>
                  <a:cubicBezTo>
                    <a:pt x="6906" y="17680"/>
                    <a:pt x="7806" y="18080"/>
                    <a:pt x="8807" y="18280"/>
                  </a:cubicBezTo>
                  <a:lnTo>
                    <a:pt x="8807" y="20882"/>
                  </a:lnTo>
                  <a:lnTo>
                    <a:pt x="12110" y="20882"/>
                  </a:lnTo>
                  <a:lnTo>
                    <a:pt x="12110" y="18280"/>
                  </a:lnTo>
                  <a:cubicBezTo>
                    <a:pt x="13077" y="18080"/>
                    <a:pt x="13978" y="17680"/>
                    <a:pt x="14811" y="17146"/>
                  </a:cubicBezTo>
                  <a:lnTo>
                    <a:pt x="16679" y="19014"/>
                  </a:lnTo>
                  <a:lnTo>
                    <a:pt x="19014" y="16679"/>
                  </a:lnTo>
                  <a:lnTo>
                    <a:pt x="17146" y="14811"/>
                  </a:lnTo>
                  <a:cubicBezTo>
                    <a:pt x="17680" y="14010"/>
                    <a:pt x="18080" y="13110"/>
                    <a:pt x="18281" y="12109"/>
                  </a:cubicBezTo>
                  <a:lnTo>
                    <a:pt x="20916" y="12109"/>
                  </a:lnTo>
                  <a:lnTo>
                    <a:pt x="20916" y="8807"/>
                  </a:lnTo>
                  <a:lnTo>
                    <a:pt x="18281" y="8807"/>
                  </a:lnTo>
                  <a:cubicBezTo>
                    <a:pt x="18080" y="7839"/>
                    <a:pt x="17680" y="6939"/>
                    <a:pt x="17146" y="6105"/>
                  </a:cubicBezTo>
                  <a:lnTo>
                    <a:pt x="19014" y="4203"/>
                  </a:lnTo>
                  <a:lnTo>
                    <a:pt x="16679" y="1868"/>
                  </a:lnTo>
                  <a:lnTo>
                    <a:pt x="14811" y="3770"/>
                  </a:lnTo>
                  <a:cubicBezTo>
                    <a:pt x="14011" y="3236"/>
                    <a:pt x="13110" y="2836"/>
                    <a:pt x="12110" y="2636"/>
                  </a:cubicBezTo>
                  <a:lnTo>
                    <a:pt x="12110" y="0"/>
                  </a:lnTo>
                  <a:close/>
                </a:path>
              </a:pathLst>
            </a:custGeom>
            <a:solidFill>
              <a:srgbClr val="6E9BD3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5"/>
            <p:cNvSpPr/>
            <p:nvPr/>
          </p:nvSpPr>
          <p:spPr>
            <a:xfrm>
              <a:off x="5305625" y="719300"/>
              <a:ext cx="298575" cy="301075"/>
            </a:xfrm>
            <a:custGeom>
              <a:avLst/>
              <a:gdLst/>
              <a:ahLst/>
              <a:cxnLst/>
              <a:rect l="l" t="t" r="r" b="b"/>
              <a:pathLst>
                <a:path w="11943" h="12043" extrusionOk="0">
                  <a:moveTo>
                    <a:pt x="5905" y="3569"/>
                  </a:moveTo>
                  <a:cubicBezTo>
                    <a:pt x="6238" y="3569"/>
                    <a:pt x="6539" y="3636"/>
                    <a:pt x="6839" y="3736"/>
                  </a:cubicBezTo>
                  <a:lnTo>
                    <a:pt x="6872" y="3703"/>
                  </a:lnTo>
                  <a:lnTo>
                    <a:pt x="6872" y="3736"/>
                  </a:lnTo>
                  <a:cubicBezTo>
                    <a:pt x="7473" y="3970"/>
                    <a:pt x="7906" y="4437"/>
                    <a:pt x="8173" y="5037"/>
                  </a:cubicBezTo>
                  <a:lnTo>
                    <a:pt x="8206" y="5037"/>
                  </a:lnTo>
                  <a:lnTo>
                    <a:pt x="8173" y="5070"/>
                  </a:lnTo>
                  <a:cubicBezTo>
                    <a:pt x="8306" y="5371"/>
                    <a:pt x="8340" y="5637"/>
                    <a:pt x="8340" y="5971"/>
                  </a:cubicBezTo>
                  <a:cubicBezTo>
                    <a:pt x="8340" y="6305"/>
                    <a:pt x="8306" y="6605"/>
                    <a:pt x="8206" y="6938"/>
                  </a:cubicBezTo>
                  <a:lnTo>
                    <a:pt x="8173" y="6938"/>
                  </a:lnTo>
                  <a:cubicBezTo>
                    <a:pt x="7906" y="7539"/>
                    <a:pt x="7473" y="7972"/>
                    <a:pt x="6872" y="8239"/>
                  </a:cubicBezTo>
                  <a:lnTo>
                    <a:pt x="6872" y="8273"/>
                  </a:lnTo>
                  <a:lnTo>
                    <a:pt x="6839" y="8239"/>
                  </a:lnTo>
                  <a:cubicBezTo>
                    <a:pt x="6539" y="8373"/>
                    <a:pt x="6238" y="8406"/>
                    <a:pt x="5905" y="8406"/>
                  </a:cubicBezTo>
                  <a:cubicBezTo>
                    <a:pt x="5571" y="8406"/>
                    <a:pt x="5304" y="8306"/>
                    <a:pt x="5004" y="8239"/>
                  </a:cubicBezTo>
                  <a:lnTo>
                    <a:pt x="4971" y="8273"/>
                  </a:lnTo>
                  <a:lnTo>
                    <a:pt x="4971" y="8239"/>
                  </a:lnTo>
                  <a:cubicBezTo>
                    <a:pt x="4370" y="7972"/>
                    <a:pt x="3903" y="7539"/>
                    <a:pt x="3670" y="6938"/>
                  </a:cubicBezTo>
                  <a:lnTo>
                    <a:pt x="3636" y="6938"/>
                  </a:lnTo>
                  <a:lnTo>
                    <a:pt x="3670" y="6905"/>
                  </a:lnTo>
                  <a:cubicBezTo>
                    <a:pt x="3536" y="6605"/>
                    <a:pt x="3503" y="6305"/>
                    <a:pt x="3503" y="5971"/>
                  </a:cubicBezTo>
                  <a:cubicBezTo>
                    <a:pt x="3503" y="5637"/>
                    <a:pt x="3536" y="5371"/>
                    <a:pt x="3670" y="5070"/>
                  </a:cubicBezTo>
                  <a:lnTo>
                    <a:pt x="3636" y="5037"/>
                  </a:lnTo>
                  <a:lnTo>
                    <a:pt x="3670" y="5037"/>
                  </a:lnTo>
                  <a:cubicBezTo>
                    <a:pt x="3903" y="4437"/>
                    <a:pt x="4370" y="3970"/>
                    <a:pt x="4971" y="3736"/>
                  </a:cubicBezTo>
                  <a:lnTo>
                    <a:pt x="4971" y="3703"/>
                  </a:lnTo>
                  <a:lnTo>
                    <a:pt x="5004" y="3736"/>
                  </a:lnTo>
                  <a:cubicBezTo>
                    <a:pt x="5304" y="3603"/>
                    <a:pt x="5571" y="3569"/>
                    <a:pt x="5905" y="3569"/>
                  </a:cubicBezTo>
                  <a:close/>
                  <a:moveTo>
                    <a:pt x="5004" y="0"/>
                  </a:moveTo>
                  <a:lnTo>
                    <a:pt x="5004" y="1501"/>
                  </a:lnTo>
                  <a:cubicBezTo>
                    <a:pt x="4437" y="1635"/>
                    <a:pt x="3903" y="1835"/>
                    <a:pt x="3470" y="2135"/>
                  </a:cubicBezTo>
                  <a:lnTo>
                    <a:pt x="2369" y="1068"/>
                  </a:lnTo>
                  <a:lnTo>
                    <a:pt x="1035" y="2402"/>
                  </a:lnTo>
                  <a:lnTo>
                    <a:pt x="2135" y="3469"/>
                  </a:lnTo>
                  <a:cubicBezTo>
                    <a:pt x="1835" y="3936"/>
                    <a:pt x="1602" y="4470"/>
                    <a:pt x="1502" y="5037"/>
                  </a:cubicBezTo>
                  <a:lnTo>
                    <a:pt x="1" y="5037"/>
                  </a:lnTo>
                  <a:lnTo>
                    <a:pt x="1" y="6938"/>
                  </a:lnTo>
                  <a:lnTo>
                    <a:pt x="1502" y="6938"/>
                  </a:lnTo>
                  <a:cubicBezTo>
                    <a:pt x="1635" y="7539"/>
                    <a:pt x="1835" y="8006"/>
                    <a:pt x="2135" y="8473"/>
                  </a:cubicBezTo>
                  <a:lnTo>
                    <a:pt x="1035" y="9574"/>
                  </a:lnTo>
                  <a:lnTo>
                    <a:pt x="2369" y="10908"/>
                  </a:lnTo>
                  <a:lnTo>
                    <a:pt x="3470" y="9807"/>
                  </a:lnTo>
                  <a:cubicBezTo>
                    <a:pt x="3937" y="10107"/>
                    <a:pt x="4470" y="10374"/>
                    <a:pt x="5004" y="10441"/>
                  </a:cubicBezTo>
                  <a:lnTo>
                    <a:pt x="5004" y="12042"/>
                  </a:lnTo>
                  <a:lnTo>
                    <a:pt x="6939" y="12042"/>
                  </a:lnTo>
                  <a:lnTo>
                    <a:pt x="6939" y="10541"/>
                  </a:lnTo>
                  <a:cubicBezTo>
                    <a:pt x="7506" y="10408"/>
                    <a:pt x="8006" y="10207"/>
                    <a:pt x="8473" y="9907"/>
                  </a:cubicBezTo>
                  <a:lnTo>
                    <a:pt x="9541" y="10975"/>
                  </a:lnTo>
                  <a:lnTo>
                    <a:pt x="10875" y="9640"/>
                  </a:lnTo>
                  <a:lnTo>
                    <a:pt x="9808" y="8573"/>
                  </a:lnTo>
                  <a:cubicBezTo>
                    <a:pt x="10074" y="8106"/>
                    <a:pt x="10341" y="7572"/>
                    <a:pt x="10408" y="7038"/>
                  </a:cubicBezTo>
                  <a:lnTo>
                    <a:pt x="11942" y="7038"/>
                  </a:lnTo>
                  <a:lnTo>
                    <a:pt x="11942" y="6938"/>
                  </a:lnTo>
                  <a:lnTo>
                    <a:pt x="11942" y="5037"/>
                  </a:lnTo>
                  <a:lnTo>
                    <a:pt x="10408" y="5037"/>
                  </a:lnTo>
                  <a:cubicBezTo>
                    <a:pt x="10308" y="4437"/>
                    <a:pt x="10074" y="3936"/>
                    <a:pt x="9808" y="3469"/>
                  </a:cubicBezTo>
                  <a:lnTo>
                    <a:pt x="10875" y="2402"/>
                  </a:lnTo>
                  <a:lnTo>
                    <a:pt x="9541" y="1068"/>
                  </a:lnTo>
                  <a:lnTo>
                    <a:pt x="8473" y="2135"/>
                  </a:lnTo>
                  <a:cubicBezTo>
                    <a:pt x="8006" y="1835"/>
                    <a:pt x="7473" y="1601"/>
                    <a:pt x="6939" y="1501"/>
                  </a:cubicBezTo>
                  <a:lnTo>
                    <a:pt x="6939" y="0"/>
                  </a:lnTo>
                  <a:close/>
                </a:path>
              </a:pathLst>
            </a:custGeom>
            <a:solidFill>
              <a:srgbClr val="6E9BD3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5"/>
            <p:cNvSpPr/>
            <p:nvPr/>
          </p:nvSpPr>
          <p:spPr>
            <a:xfrm>
              <a:off x="5304800" y="1084550"/>
              <a:ext cx="437825" cy="437850"/>
            </a:xfrm>
            <a:custGeom>
              <a:avLst/>
              <a:gdLst/>
              <a:ahLst/>
              <a:cxnLst/>
              <a:rect l="l" t="t" r="r" b="b"/>
              <a:pathLst>
                <a:path w="17513" h="17514" extrusionOk="0">
                  <a:moveTo>
                    <a:pt x="8740" y="5204"/>
                  </a:moveTo>
                  <a:cubicBezTo>
                    <a:pt x="9207" y="5204"/>
                    <a:pt x="9674" y="5304"/>
                    <a:pt x="10074" y="5471"/>
                  </a:cubicBezTo>
                  <a:lnTo>
                    <a:pt x="10141" y="5438"/>
                  </a:lnTo>
                  <a:lnTo>
                    <a:pt x="10141" y="5505"/>
                  </a:lnTo>
                  <a:cubicBezTo>
                    <a:pt x="10975" y="5871"/>
                    <a:pt x="11642" y="6539"/>
                    <a:pt x="12009" y="7373"/>
                  </a:cubicBezTo>
                  <a:lnTo>
                    <a:pt x="12075" y="7373"/>
                  </a:lnTo>
                  <a:lnTo>
                    <a:pt x="12042" y="7439"/>
                  </a:lnTo>
                  <a:cubicBezTo>
                    <a:pt x="12209" y="7840"/>
                    <a:pt x="12309" y="8307"/>
                    <a:pt x="12309" y="8774"/>
                  </a:cubicBezTo>
                  <a:cubicBezTo>
                    <a:pt x="12309" y="9207"/>
                    <a:pt x="12209" y="9674"/>
                    <a:pt x="12042" y="10108"/>
                  </a:cubicBezTo>
                  <a:lnTo>
                    <a:pt x="12075" y="10141"/>
                  </a:lnTo>
                  <a:lnTo>
                    <a:pt x="12009" y="10141"/>
                  </a:lnTo>
                  <a:cubicBezTo>
                    <a:pt x="11642" y="10975"/>
                    <a:pt x="10975" y="11642"/>
                    <a:pt x="10141" y="12009"/>
                  </a:cubicBezTo>
                  <a:lnTo>
                    <a:pt x="10141" y="12109"/>
                  </a:lnTo>
                  <a:lnTo>
                    <a:pt x="10074" y="12043"/>
                  </a:lnTo>
                  <a:cubicBezTo>
                    <a:pt x="9674" y="12209"/>
                    <a:pt x="9207" y="12309"/>
                    <a:pt x="8740" y="12309"/>
                  </a:cubicBezTo>
                  <a:cubicBezTo>
                    <a:pt x="8306" y="12309"/>
                    <a:pt x="7839" y="12209"/>
                    <a:pt x="7405" y="12043"/>
                  </a:cubicBezTo>
                  <a:lnTo>
                    <a:pt x="7372" y="12109"/>
                  </a:lnTo>
                  <a:lnTo>
                    <a:pt x="7372" y="12009"/>
                  </a:lnTo>
                  <a:cubicBezTo>
                    <a:pt x="6538" y="11642"/>
                    <a:pt x="5871" y="10975"/>
                    <a:pt x="5504" y="10141"/>
                  </a:cubicBezTo>
                  <a:lnTo>
                    <a:pt x="5404" y="10141"/>
                  </a:lnTo>
                  <a:lnTo>
                    <a:pt x="5471" y="10108"/>
                  </a:lnTo>
                  <a:cubicBezTo>
                    <a:pt x="5304" y="9674"/>
                    <a:pt x="5204" y="9207"/>
                    <a:pt x="5204" y="8774"/>
                  </a:cubicBezTo>
                  <a:cubicBezTo>
                    <a:pt x="5204" y="8307"/>
                    <a:pt x="5304" y="7840"/>
                    <a:pt x="5471" y="7439"/>
                  </a:cubicBezTo>
                  <a:lnTo>
                    <a:pt x="5404" y="7373"/>
                  </a:lnTo>
                  <a:lnTo>
                    <a:pt x="5504" y="7373"/>
                  </a:lnTo>
                  <a:cubicBezTo>
                    <a:pt x="5871" y="6539"/>
                    <a:pt x="6538" y="5871"/>
                    <a:pt x="7372" y="5505"/>
                  </a:cubicBezTo>
                  <a:lnTo>
                    <a:pt x="7372" y="5438"/>
                  </a:lnTo>
                  <a:lnTo>
                    <a:pt x="7405" y="5471"/>
                  </a:lnTo>
                  <a:cubicBezTo>
                    <a:pt x="7839" y="5304"/>
                    <a:pt x="8306" y="5204"/>
                    <a:pt x="8740" y="5204"/>
                  </a:cubicBezTo>
                  <a:close/>
                  <a:moveTo>
                    <a:pt x="7372" y="1"/>
                  </a:moveTo>
                  <a:lnTo>
                    <a:pt x="7372" y="2202"/>
                  </a:lnTo>
                  <a:cubicBezTo>
                    <a:pt x="6538" y="2369"/>
                    <a:pt x="5804" y="2703"/>
                    <a:pt x="5137" y="3170"/>
                  </a:cubicBezTo>
                  <a:lnTo>
                    <a:pt x="3536" y="1602"/>
                  </a:lnTo>
                  <a:lnTo>
                    <a:pt x="1568" y="3536"/>
                  </a:lnTo>
                  <a:lnTo>
                    <a:pt x="3169" y="5138"/>
                  </a:lnTo>
                  <a:cubicBezTo>
                    <a:pt x="2702" y="5805"/>
                    <a:pt x="2402" y="6605"/>
                    <a:pt x="2202" y="7373"/>
                  </a:cubicBezTo>
                  <a:lnTo>
                    <a:pt x="0" y="7373"/>
                  </a:lnTo>
                  <a:lnTo>
                    <a:pt x="0" y="10141"/>
                  </a:lnTo>
                  <a:lnTo>
                    <a:pt x="2202" y="10141"/>
                  </a:lnTo>
                  <a:cubicBezTo>
                    <a:pt x="2369" y="10975"/>
                    <a:pt x="2702" y="11709"/>
                    <a:pt x="3169" y="12376"/>
                  </a:cubicBezTo>
                  <a:lnTo>
                    <a:pt x="1568" y="13977"/>
                  </a:lnTo>
                  <a:lnTo>
                    <a:pt x="3536" y="15945"/>
                  </a:lnTo>
                  <a:lnTo>
                    <a:pt x="5137" y="14344"/>
                  </a:lnTo>
                  <a:cubicBezTo>
                    <a:pt x="5804" y="14811"/>
                    <a:pt x="6572" y="15111"/>
                    <a:pt x="7372" y="15312"/>
                  </a:cubicBezTo>
                  <a:lnTo>
                    <a:pt x="7372" y="17513"/>
                  </a:lnTo>
                  <a:lnTo>
                    <a:pt x="10141" y="17513"/>
                  </a:lnTo>
                  <a:lnTo>
                    <a:pt x="10141" y="15312"/>
                  </a:lnTo>
                  <a:cubicBezTo>
                    <a:pt x="10975" y="15145"/>
                    <a:pt x="11709" y="14811"/>
                    <a:pt x="12376" y="14344"/>
                  </a:cubicBezTo>
                  <a:lnTo>
                    <a:pt x="13977" y="15945"/>
                  </a:lnTo>
                  <a:lnTo>
                    <a:pt x="15912" y="13977"/>
                  </a:lnTo>
                  <a:lnTo>
                    <a:pt x="14344" y="12376"/>
                  </a:lnTo>
                  <a:cubicBezTo>
                    <a:pt x="14811" y="11709"/>
                    <a:pt x="15078" y="10942"/>
                    <a:pt x="15311" y="10141"/>
                  </a:cubicBezTo>
                  <a:lnTo>
                    <a:pt x="17513" y="10141"/>
                  </a:lnTo>
                  <a:lnTo>
                    <a:pt x="17513" y="7373"/>
                  </a:lnTo>
                  <a:lnTo>
                    <a:pt x="15311" y="7373"/>
                  </a:lnTo>
                  <a:cubicBezTo>
                    <a:pt x="15144" y="6539"/>
                    <a:pt x="14811" y="5805"/>
                    <a:pt x="14344" y="5138"/>
                  </a:cubicBezTo>
                  <a:lnTo>
                    <a:pt x="15912" y="3536"/>
                  </a:lnTo>
                  <a:lnTo>
                    <a:pt x="13977" y="1602"/>
                  </a:lnTo>
                  <a:lnTo>
                    <a:pt x="12376" y="3170"/>
                  </a:lnTo>
                  <a:cubicBezTo>
                    <a:pt x="11709" y="2703"/>
                    <a:pt x="10908" y="2436"/>
                    <a:pt x="10141" y="2202"/>
                  </a:cubicBezTo>
                  <a:lnTo>
                    <a:pt x="10141" y="1"/>
                  </a:lnTo>
                  <a:close/>
                </a:path>
              </a:pathLst>
            </a:custGeom>
            <a:solidFill>
              <a:srgbClr val="6E9BD3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35"/>
          <p:cNvGrpSpPr/>
          <p:nvPr/>
        </p:nvGrpSpPr>
        <p:grpSpPr>
          <a:xfrm>
            <a:off x="7103150" y="489225"/>
            <a:ext cx="741400" cy="748050"/>
            <a:chOff x="1549600" y="449100"/>
            <a:chExt cx="741400" cy="748050"/>
          </a:xfrm>
        </p:grpSpPr>
        <p:sp>
          <p:nvSpPr>
            <p:cNvPr id="234" name="Google Shape;234;p35"/>
            <p:cNvSpPr/>
            <p:nvPr/>
          </p:nvSpPr>
          <p:spPr>
            <a:xfrm>
              <a:off x="1549600" y="521650"/>
              <a:ext cx="675525" cy="675500"/>
            </a:xfrm>
            <a:custGeom>
              <a:avLst/>
              <a:gdLst/>
              <a:ahLst/>
              <a:cxnLst/>
              <a:rect l="l" t="t" r="r" b="b"/>
              <a:pathLst>
                <a:path w="27021" h="27020" extrusionOk="0">
                  <a:moveTo>
                    <a:pt x="13511" y="3403"/>
                  </a:moveTo>
                  <a:cubicBezTo>
                    <a:pt x="19081" y="3403"/>
                    <a:pt x="23618" y="7906"/>
                    <a:pt x="23618" y="13510"/>
                  </a:cubicBezTo>
                  <a:cubicBezTo>
                    <a:pt x="23618" y="19047"/>
                    <a:pt x="19115" y="23617"/>
                    <a:pt x="13511" y="23617"/>
                  </a:cubicBezTo>
                  <a:cubicBezTo>
                    <a:pt x="7973" y="23617"/>
                    <a:pt x="3437" y="19114"/>
                    <a:pt x="3437" y="13510"/>
                  </a:cubicBezTo>
                  <a:cubicBezTo>
                    <a:pt x="3437" y="7973"/>
                    <a:pt x="7940" y="3403"/>
                    <a:pt x="13511" y="3403"/>
                  </a:cubicBezTo>
                  <a:close/>
                  <a:moveTo>
                    <a:pt x="13511" y="0"/>
                  </a:moveTo>
                  <a:cubicBezTo>
                    <a:pt x="6072" y="0"/>
                    <a:pt x="1" y="6038"/>
                    <a:pt x="1" y="13510"/>
                  </a:cubicBezTo>
                  <a:cubicBezTo>
                    <a:pt x="1" y="20982"/>
                    <a:pt x="6072" y="27020"/>
                    <a:pt x="13511" y="27020"/>
                  </a:cubicBezTo>
                  <a:cubicBezTo>
                    <a:pt x="20983" y="27020"/>
                    <a:pt x="27020" y="20982"/>
                    <a:pt x="27020" y="13510"/>
                  </a:cubicBezTo>
                  <a:cubicBezTo>
                    <a:pt x="27020" y="6038"/>
                    <a:pt x="20983" y="0"/>
                    <a:pt x="13511" y="0"/>
                  </a:cubicBezTo>
                  <a:close/>
                </a:path>
              </a:pathLst>
            </a:custGeom>
            <a:solidFill>
              <a:srgbClr val="6E9BD3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5"/>
            <p:cNvSpPr/>
            <p:nvPr/>
          </p:nvSpPr>
          <p:spPr>
            <a:xfrm>
              <a:off x="1716400" y="688425"/>
              <a:ext cx="343600" cy="341950"/>
            </a:xfrm>
            <a:custGeom>
              <a:avLst/>
              <a:gdLst/>
              <a:ahLst/>
              <a:cxnLst/>
              <a:rect l="l" t="t" r="r" b="b"/>
              <a:pathLst>
                <a:path w="13744" h="13678" extrusionOk="0">
                  <a:moveTo>
                    <a:pt x="6839" y="3837"/>
                  </a:moveTo>
                  <a:cubicBezTo>
                    <a:pt x="8506" y="3837"/>
                    <a:pt x="9907" y="5171"/>
                    <a:pt x="9907" y="6872"/>
                  </a:cubicBezTo>
                  <a:cubicBezTo>
                    <a:pt x="9907" y="8507"/>
                    <a:pt x="8506" y="9875"/>
                    <a:pt x="6839" y="9875"/>
                  </a:cubicBezTo>
                  <a:cubicBezTo>
                    <a:pt x="5171" y="9875"/>
                    <a:pt x="3836" y="8540"/>
                    <a:pt x="3836" y="6872"/>
                  </a:cubicBezTo>
                  <a:cubicBezTo>
                    <a:pt x="3836" y="5205"/>
                    <a:pt x="5171" y="3837"/>
                    <a:pt x="6839" y="3837"/>
                  </a:cubicBezTo>
                  <a:close/>
                  <a:moveTo>
                    <a:pt x="6839" y="1"/>
                  </a:moveTo>
                  <a:cubicBezTo>
                    <a:pt x="3069" y="1"/>
                    <a:pt x="0" y="3103"/>
                    <a:pt x="0" y="6839"/>
                  </a:cubicBezTo>
                  <a:cubicBezTo>
                    <a:pt x="0" y="10642"/>
                    <a:pt x="3069" y="13677"/>
                    <a:pt x="6839" y="13677"/>
                  </a:cubicBezTo>
                  <a:cubicBezTo>
                    <a:pt x="10641" y="13677"/>
                    <a:pt x="13677" y="10575"/>
                    <a:pt x="13677" y="6839"/>
                  </a:cubicBezTo>
                  <a:cubicBezTo>
                    <a:pt x="13744" y="3036"/>
                    <a:pt x="10641" y="1"/>
                    <a:pt x="6839" y="1"/>
                  </a:cubicBezTo>
                  <a:close/>
                </a:path>
              </a:pathLst>
            </a:custGeom>
            <a:solidFill>
              <a:srgbClr val="6E9BD3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5"/>
            <p:cNvSpPr/>
            <p:nvPr/>
          </p:nvSpPr>
          <p:spPr>
            <a:xfrm>
              <a:off x="1877350" y="503100"/>
              <a:ext cx="361950" cy="363825"/>
            </a:xfrm>
            <a:custGeom>
              <a:avLst/>
              <a:gdLst/>
              <a:ahLst/>
              <a:cxnLst/>
              <a:rect l="l" t="t" r="r" b="b"/>
              <a:pathLst>
                <a:path w="14478" h="14553" extrusionOk="0">
                  <a:moveTo>
                    <a:pt x="14227" y="0"/>
                  </a:moveTo>
                  <a:cubicBezTo>
                    <a:pt x="14177" y="0"/>
                    <a:pt x="14127" y="25"/>
                    <a:pt x="14077" y="75"/>
                  </a:cubicBezTo>
                  <a:lnTo>
                    <a:pt x="67" y="14219"/>
                  </a:lnTo>
                  <a:cubicBezTo>
                    <a:pt x="0" y="14285"/>
                    <a:pt x="0" y="14419"/>
                    <a:pt x="67" y="14519"/>
                  </a:cubicBezTo>
                  <a:cubicBezTo>
                    <a:pt x="134" y="14552"/>
                    <a:pt x="200" y="14552"/>
                    <a:pt x="234" y="14552"/>
                  </a:cubicBezTo>
                  <a:cubicBezTo>
                    <a:pt x="267" y="14552"/>
                    <a:pt x="334" y="14552"/>
                    <a:pt x="367" y="14519"/>
                  </a:cubicBezTo>
                  <a:lnTo>
                    <a:pt x="14377" y="376"/>
                  </a:lnTo>
                  <a:cubicBezTo>
                    <a:pt x="14477" y="275"/>
                    <a:pt x="14477" y="142"/>
                    <a:pt x="14377" y="75"/>
                  </a:cubicBezTo>
                  <a:cubicBezTo>
                    <a:pt x="14327" y="25"/>
                    <a:pt x="14277" y="0"/>
                    <a:pt x="14227" y="0"/>
                  </a:cubicBezTo>
                  <a:close/>
                </a:path>
              </a:pathLst>
            </a:custGeom>
            <a:solidFill>
              <a:srgbClr val="6E9BD3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5"/>
            <p:cNvSpPr/>
            <p:nvPr/>
          </p:nvSpPr>
          <p:spPr>
            <a:xfrm>
              <a:off x="2187575" y="480775"/>
              <a:ext cx="74225" cy="74250"/>
            </a:xfrm>
            <a:custGeom>
              <a:avLst/>
              <a:gdLst/>
              <a:ahLst/>
              <a:cxnLst/>
              <a:rect l="l" t="t" r="r" b="b"/>
              <a:pathLst>
                <a:path w="2969" h="2970" extrusionOk="0">
                  <a:moveTo>
                    <a:pt x="234" y="1"/>
                  </a:moveTo>
                  <a:cubicBezTo>
                    <a:pt x="100" y="1"/>
                    <a:pt x="0" y="101"/>
                    <a:pt x="0" y="201"/>
                  </a:cubicBezTo>
                  <a:lnTo>
                    <a:pt x="0" y="2970"/>
                  </a:lnTo>
                  <a:lnTo>
                    <a:pt x="2769" y="2836"/>
                  </a:lnTo>
                  <a:cubicBezTo>
                    <a:pt x="2902" y="2836"/>
                    <a:pt x="2969" y="2770"/>
                    <a:pt x="2969" y="2636"/>
                  </a:cubicBezTo>
                  <a:cubicBezTo>
                    <a:pt x="2969" y="2503"/>
                    <a:pt x="2902" y="2436"/>
                    <a:pt x="2769" y="2436"/>
                  </a:cubicBezTo>
                  <a:lnTo>
                    <a:pt x="434" y="2569"/>
                  </a:lnTo>
                  <a:lnTo>
                    <a:pt x="434" y="201"/>
                  </a:lnTo>
                  <a:cubicBezTo>
                    <a:pt x="434" y="101"/>
                    <a:pt x="334" y="1"/>
                    <a:pt x="234" y="1"/>
                  </a:cubicBezTo>
                  <a:close/>
                </a:path>
              </a:pathLst>
            </a:custGeom>
            <a:solidFill>
              <a:srgbClr val="6E9BD3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5"/>
            <p:cNvSpPr/>
            <p:nvPr/>
          </p:nvSpPr>
          <p:spPr>
            <a:xfrm>
              <a:off x="2220100" y="449100"/>
              <a:ext cx="70900" cy="72575"/>
            </a:xfrm>
            <a:custGeom>
              <a:avLst/>
              <a:gdLst/>
              <a:ahLst/>
              <a:cxnLst/>
              <a:rect l="l" t="t" r="r" b="b"/>
              <a:pathLst>
                <a:path w="2836" h="2903" extrusionOk="0">
                  <a:moveTo>
                    <a:pt x="434" y="0"/>
                  </a:moveTo>
                  <a:cubicBezTo>
                    <a:pt x="334" y="0"/>
                    <a:pt x="200" y="67"/>
                    <a:pt x="200" y="201"/>
                  </a:cubicBezTo>
                  <a:lnTo>
                    <a:pt x="0" y="2902"/>
                  </a:lnTo>
                  <a:lnTo>
                    <a:pt x="0" y="2902"/>
                  </a:lnTo>
                  <a:lnTo>
                    <a:pt x="2635" y="2702"/>
                  </a:lnTo>
                  <a:cubicBezTo>
                    <a:pt x="2769" y="2702"/>
                    <a:pt x="2835" y="2602"/>
                    <a:pt x="2835" y="2502"/>
                  </a:cubicBezTo>
                  <a:cubicBezTo>
                    <a:pt x="2835" y="2369"/>
                    <a:pt x="2769" y="2269"/>
                    <a:pt x="2635" y="2269"/>
                  </a:cubicBezTo>
                  <a:lnTo>
                    <a:pt x="434" y="2402"/>
                  </a:lnTo>
                  <a:lnTo>
                    <a:pt x="634" y="201"/>
                  </a:lnTo>
                  <a:cubicBezTo>
                    <a:pt x="634" y="100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6E9BD3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724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638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Inter"/>
              <a:buNone/>
              <a:defRPr sz="2500" b="1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■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■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■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70" r:id="rId5"/>
    <p:sldLayoutId id="2147483679" r:id="rId6"/>
    <p:sldLayoutId id="2147483680" r:id="rId7"/>
    <p:sldLayoutId id="2147483681" r:id="rId8"/>
    <p:sldLayoutId id="214748368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39"/>
          <p:cNvGrpSpPr/>
          <p:nvPr/>
        </p:nvGrpSpPr>
        <p:grpSpPr>
          <a:xfrm>
            <a:off x="3860759" y="1464190"/>
            <a:ext cx="5094190" cy="2935926"/>
            <a:chOff x="12553" y="1292880"/>
            <a:chExt cx="6347900" cy="3658475"/>
          </a:xfrm>
        </p:grpSpPr>
        <p:sp>
          <p:nvSpPr>
            <p:cNvPr id="250" name="Google Shape;250;p39"/>
            <p:cNvSpPr/>
            <p:nvPr/>
          </p:nvSpPr>
          <p:spPr>
            <a:xfrm>
              <a:off x="12553" y="1292880"/>
              <a:ext cx="6347900" cy="3658475"/>
            </a:xfrm>
            <a:custGeom>
              <a:avLst/>
              <a:gdLst/>
              <a:ahLst/>
              <a:cxnLst/>
              <a:rect l="l" t="t" r="r" b="b"/>
              <a:pathLst>
                <a:path w="253916" h="146339" extrusionOk="0">
                  <a:moveTo>
                    <a:pt x="253916" y="1"/>
                  </a:moveTo>
                  <a:lnTo>
                    <a:pt x="223060" y="16246"/>
                  </a:lnTo>
                  <a:lnTo>
                    <a:pt x="230999" y="22517"/>
                  </a:lnTo>
                  <a:lnTo>
                    <a:pt x="205548" y="53739"/>
                  </a:lnTo>
                  <a:lnTo>
                    <a:pt x="171790" y="29589"/>
                  </a:lnTo>
                  <a:lnTo>
                    <a:pt x="119253" y="84628"/>
                  </a:lnTo>
                  <a:lnTo>
                    <a:pt x="77957" y="60878"/>
                  </a:lnTo>
                  <a:lnTo>
                    <a:pt x="1" y="129260"/>
                  </a:lnTo>
                  <a:lnTo>
                    <a:pt x="1" y="146339"/>
                  </a:lnTo>
                  <a:lnTo>
                    <a:pt x="79625" y="72553"/>
                  </a:lnTo>
                  <a:lnTo>
                    <a:pt x="119453" y="97070"/>
                  </a:lnTo>
                  <a:lnTo>
                    <a:pt x="173225" y="43132"/>
                  </a:lnTo>
                  <a:lnTo>
                    <a:pt x="207216" y="67316"/>
                  </a:lnTo>
                  <a:lnTo>
                    <a:pt x="238905" y="28555"/>
                  </a:lnTo>
                  <a:lnTo>
                    <a:pt x="246410" y="34592"/>
                  </a:lnTo>
                  <a:lnTo>
                    <a:pt x="2539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9"/>
            <p:cNvSpPr/>
            <p:nvPr/>
          </p:nvSpPr>
          <p:spPr>
            <a:xfrm>
              <a:off x="1752153" y="2756480"/>
              <a:ext cx="437000" cy="398500"/>
            </a:xfrm>
            <a:custGeom>
              <a:avLst/>
              <a:gdLst/>
              <a:ahLst/>
              <a:cxnLst/>
              <a:rect l="l" t="t" r="r" b="b"/>
              <a:pathLst>
                <a:path w="17480" h="15940" extrusionOk="0">
                  <a:moveTo>
                    <a:pt x="8745" y="1"/>
                  </a:moveTo>
                  <a:cubicBezTo>
                    <a:pt x="5120" y="1"/>
                    <a:pt x="1834" y="2495"/>
                    <a:pt x="1001" y="6203"/>
                  </a:cubicBezTo>
                  <a:cubicBezTo>
                    <a:pt x="0" y="10506"/>
                    <a:pt x="2702" y="14743"/>
                    <a:pt x="7005" y="15743"/>
                  </a:cubicBezTo>
                  <a:cubicBezTo>
                    <a:pt x="7591" y="15876"/>
                    <a:pt x="8177" y="15940"/>
                    <a:pt x="8754" y="15940"/>
                  </a:cubicBezTo>
                  <a:cubicBezTo>
                    <a:pt x="12384" y="15940"/>
                    <a:pt x="15677" y="13423"/>
                    <a:pt x="16512" y="9739"/>
                  </a:cubicBezTo>
                  <a:cubicBezTo>
                    <a:pt x="17479" y="5436"/>
                    <a:pt x="14811" y="1166"/>
                    <a:pt x="10508" y="199"/>
                  </a:cubicBezTo>
                  <a:cubicBezTo>
                    <a:pt x="9917" y="65"/>
                    <a:pt x="9327" y="1"/>
                    <a:pt x="8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9"/>
            <p:cNvSpPr/>
            <p:nvPr/>
          </p:nvSpPr>
          <p:spPr>
            <a:xfrm>
              <a:off x="4107978" y="1999130"/>
              <a:ext cx="452850" cy="398475"/>
            </a:xfrm>
            <a:custGeom>
              <a:avLst/>
              <a:gdLst/>
              <a:ahLst/>
              <a:cxnLst/>
              <a:rect l="l" t="t" r="r" b="b"/>
              <a:pathLst>
                <a:path w="18114" h="15939" extrusionOk="0">
                  <a:moveTo>
                    <a:pt x="9058" y="1"/>
                  </a:moveTo>
                  <a:cubicBezTo>
                    <a:pt x="8027" y="1"/>
                    <a:pt x="6980" y="205"/>
                    <a:pt x="5972" y="638"/>
                  </a:cubicBezTo>
                  <a:cubicBezTo>
                    <a:pt x="1902" y="2339"/>
                    <a:pt x="1" y="7009"/>
                    <a:pt x="1702" y="11046"/>
                  </a:cubicBezTo>
                  <a:cubicBezTo>
                    <a:pt x="2981" y="14104"/>
                    <a:pt x="5937" y="15938"/>
                    <a:pt x="9054" y="15938"/>
                  </a:cubicBezTo>
                  <a:cubicBezTo>
                    <a:pt x="10084" y="15938"/>
                    <a:pt x="11132" y="15738"/>
                    <a:pt x="12143" y="15315"/>
                  </a:cubicBezTo>
                  <a:cubicBezTo>
                    <a:pt x="16179" y="13614"/>
                    <a:pt x="18114" y="8944"/>
                    <a:pt x="16379" y="4875"/>
                  </a:cubicBezTo>
                  <a:cubicBezTo>
                    <a:pt x="15103" y="1846"/>
                    <a:pt x="12155" y="1"/>
                    <a:pt x="9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" name="Google Shape;253;p39"/>
          <p:cNvSpPr/>
          <p:nvPr/>
        </p:nvSpPr>
        <p:spPr>
          <a:xfrm>
            <a:off x="5175663" y="3968725"/>
            <a:ext cx="3467100" cy="431400"/>
          </a:xfrm>
          <a:prstGeom prst="ellipse">
            <a:avLst/>
          </a:prstGeom>
          <a:solidFill>
            <a:srgbClr val="212529">
              <a:alpha val="39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9"/>
          <p:cNvSpPr txBox="1">
            <a:spLocks noGrp="1"/>
          </p:cNvSpPr>
          <p:nvPr>
            <p:ph type="subTitle" idx="1"/>
          </p:nvPr>
        </p:nvSpPr>
        <p:spPr>
          <a:xfrm>
            <a:off x="748775" y="4070100"/>
            <a:ext cx="39198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Puskesmas Buleleng III</a:t>
            </a:r>
            <a:endParaRPr dirty="0"/>
          </a:p>
        </p:txBody>
      </p:sp>
      <p:sp>
        <p:nvSpPr>
          <p:cNvPr id="255" name="Google Shape;255;p39"/>
          <p:cNvSpPr txBox="1">
            <a:spLocks noGrp="1"/>
          </p:cNvSpPr>
          <p:nvPr>
            <p:ph type="ctrTitle"/>
          </p:nvPr>
        </p:nvSpPr>
        <p:spPr>
          <a:xfrm>
            <a:off x="294468" y="463800"/>
            <a:ext cx="4132960" cy="3163800"/>
          </a:xfrm>
          <a:prstGeom prst="rect">
            <a:avLst/>
          </a:prstGeom>
        </p:spPr>
        <p:txBody>
          <a:bodyPr spcFirstLastPara="1" wrap="square" lIns="91425" tIns="45700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dirty="0"/>
              <a:t>ANALISA SITUASI DESA ALASANGKER</a:t>
            </a:r>
            <a:br>
              <a:rPr lang="en" sz="4000" dirty="0"/>
            </a:br>
            <a:endParaRPr sz="1800" i="1" dirty="0"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5F969B-E4E9-13CD-95DD-5D191445AF1E}"/>
              </a:ext>
            </a:extLst>
          </p:cNvPr>
          <p:cNvGrpSpPr/>
          <p:nvPr/>
        </p:nvGrpSpPr>
        <p:grpSpPr>
          <a:xfrm>
            <a:off x="5856389" y="278970"/>
            <a:ext cx="2636682" cy="4061195"/>
            <a:chOff x="445863" y="1171435"/>
            <a:chExt cx="2131991" cy="3567827"/>
          </a:xfrm>
        </p:grpSpPr>
        <p:grpSp>
          <p:nvGrpSpPr>
            <p:cNvPr id="3" name="Google Shape;647;p42">
              <a:extLst>
                <a:ext uri="{FF2B5EF4-FFF2-40B4-BE49-F238E27FC236}">
                  <a16:creationId xmlns:a16="http://schemas.microsoft.com/office/drawing/2014/main" id="{489197CC-DBFC-F5ED-D959-AB49FCFB5540}"/>
                </a:ext>
              </a:extLst>
            </p:cNvPr>
            <p:cNvGrpSpPr/>
            <p:nvPr/>
          </p:nvGrpSpPr>
          <p:grpSpPr>
            <a:xfrm>
              <a:off x="639796" y="1171435"/>
              <a:ext cx="1938058" cy="1263649"/>
              <a:chOff x="2358425" y="1238825"/>
              <a:chExt cx="2616875" cy="1706250"/>
            </a:xfrm>
          </p:grpSpPr>
          <p:sp>
            <p:nvSpPr>
              <p:cNvPr id="54" name="Google Shape;648;p42">
                <a:extLst>
                  <a:ext uri="{FF2B5EF4-FFF2-40B4-BE49-F238E27FC236}">
                    <a16:creationId xmlns:a16="http://schemas.microsoft.com/office/drawing/2014/main" id="{7E1C0D12-FBC1-269F-3ECA-9A27D8223B45}"/>
                  </a:ext>
                </a:extLst>
              </p:cNvPr>
              <p:cNvSpPr/>
              <p:nvPr/>
            </p:nvSpPr>
            <p:spPr>
              <a:xfrm>
                <a:off x="2359250" y="1417300"/>
                <a:ext cx="2616050" cy="1526950"/>
              </a:xfrm>
              <a:custGeom>
                <a:avLst/>
                <a:gdLst/>
                <a:ahLst/>
                <a:cxnLst/>
                <a:rect l="l" t="t" r="r" b="b"/>
                <a:pathLst>
                  <a:path w="104642" h="61078" extrusionOk="0">
                    <a:moveTo>
                      <a:pt x="1" y="0"/>
                    </a:moveTo>
                    <a:lnTo>
                      <a:pt x="1" y="57241"/>
                    </a:lnTo>
                    <a:cubicBezTo>
                      <a:pt x="1" y="59376"/>
                      <a:pt x="1735" y="61077"/>
                      <a:pt x="3837" y="61077"/>
                    </a:cubicBezTo>
                    <a:lnTo>
                      <a:pt x="100806" y="61077"/>
                    </a:lnTo>
                    <a:cubicBezTo>
                      <a:pt x="102907" y="61077"/>
                      <a:pt x="104642" y="59376"/>
                      <a:pt x="104642" y="57241"/>
                    </a:cubicBezTo>
                    <a:lnTo>
                      <a:pt x="10464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649;p42">
                <a:extLst>
                  <a:ext uri="{FF2B5EF4-FFF2-40B4-BE49-F238E27FC236}">
                    <a16:creationId xmlns:a16="http://schemas.microsoft.com/office/drawing/2014/main" id="{D8EE236D-91E7-608F-4889-F87667F0FD1B}"/>
                  </a:ext>
                </a:extLst>
              </p:cNvPr>
              <p:cNvSpPr/>
              <p:nvPr/>
            </p:nvSpPr>
            <p:spPr>
              <a:xfrm>
                <a:off x="2358425" y="1238825"/>
                <a:ext cx="2616875" cy="178500"/>
              </a:xfrm>
              <a:custGeom>
                <a:avLst/>
                <a:gdLst/>
                <a:ahLst/>
                <a:cxnLst/>
                <a:rect l="l" t="t" r="r" b="b"/>
                <a:pathLst>
                  <a:path w="104675" h="7140" extrusionOk="0">
                    <a:moveTo>
                      <a:pt x="3836" y="1"/>
                    </a:moveTo>
                    <a:cubicBezTo>
                      <a:pt x="1701" y="1"/>
                      <a:pt x="0" y="1702"/>
                      <a:pt x="0" y="3837"/>
                    </a:cubicBezTo>
                    <a:lnTo>
                      <a:pt x="0" y="7139"/>
                    </a:lnTo>
                    <a:lnTo>
                      <a:pt x="104675" y="7139"/>
                    </a:lnTo>
                    <a:lnTo>
                      <a:pt x="104675" y="3837"/>
                    </a:lnTo>
                    <a:cubicBezTo>
                      <a:pt x="104675" y="1702"/>
                      <a:pt x="102940" y="1"/>
                      <a:pt x="1007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650;p42">
                <a:extLst>
                  <a:ext uri="{FF2B5EF4-FFF2-40B4-BE49-F238E27FC236}">
                    <a16:creationId xmlns:a16="http://schemas.microsoft.com/office/drawing/2014/main" id="{015F3CDB-3CC8-72C0-053D-CF702DC60ABE}"/>
                  </a:ext>
                </a:extLst>
              </p:cNvPr>
              <p:cNvSpPr/>
              <p:nvPr/>
            </p:nvSpPr>
            <p:spPr>
              <a:xfrm>
                <a:off x="2452650" y="1302200"/>
                <a:ext cx="45900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836" extrusionOk="0">
                    <a:moveTo>
                      <a:pt x="901" y="1"/>
                    </a:moveTo>
                    <a:cubicBezTo>
                      <a:pt x="401" y="1"/>
                      <a:pt x="1" y="434"/>
                      <a:pt x="1" y="935"/>
                    </a:cubicBezTo>
                    <a:cubicBezTo>
                      <a:pt x="1" y="1435"/>
                      <a:pt x="401" y="1835"/>
                      <a:pt x="901" y="1835"/>
                    </a:cubicBezTo>
                    <a:cubicBezTo>
                      <a:pt x="1402" y="1835"/>
                      <a:pt x="1835" y="1435"/>
                      <a:pt x="1835" y="935"/>
                    </a:cubicBezTo>
                    <a:cubicBezTo>
                      <a:pt x="1835" y="434"/>
                      <a:pt x="1402" y="1"/>
                      <a:pt x="9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651;p42">
                <a:extLst>
                  <a:ext uri="{FF2B5EF4-FFF2-40B4-BE49-F238E27FC236}">
                    <a16:creationId xmlns:a16="http://schemas.microsoft.com/office/drawing/2014/main" id="{6273CF21-76CE-E27F-75A0-857472EBC8E6}"/>
                  </a:ext>
                </a:extLst>
              </p:cNvPr>
              <p:cNvSpPr/>
              <p:nvPr/>
            </p:nvSpPr>
            <p:spPr>
              <a:xfrm>
                <a:off x="2554400" y="1302200"/>
                <a:ext cx="458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836" extrusionOk="0">
                    <a:moveTo>
                      <a:pt x="934" y="1"/>
                    </a:moveTo>
                    <a:cubicBezTo>
                      <a:pt x="434" y="1"/>
                      <a:pt x="0" y="434"/>
                      <a:pt x="0" y="935"/>
                    </a:cubicBezTo>
                    <a:cubicBezTo>
                      <a:pt x="0" y="1435"/>
                      <a:pt x="434" y="1835"/>
                      <a:pt x="934" y="1835"/>
                    </a:cubicBezTo>
                    <a:cubicBezTo>
                      <a:pt x="1401" y="1835"/>
                      <a:pt x="1835" y="1435"/>
                      <a:pt x="1835" y="935"/>
                    </a:cubicBezTo>
                    <a:cubicBezTo>
                      <a:pt x="1835" y="434"/>
                      <a:pt x="1401" y="1"/>
                      <a:pt x="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652;p42">
                <a:extLst>
                  <a:ext uri="{FF2B5EF4-FFF2-40B4-BE49-F238E27FC236}">
                    <a16:creationId xmlns:a16="http://schemas.microsoft.com/office/drawing/2014/main" id="{D7EEF5C2-7CD3-E3E7-77C9-4EDCFF59C31C}"/>
                  </a:ext>
                </a:extLst>
              </p:cNvPr>
              <p:cNvSpPr/>
              <p:nvPr/>
            </p:nvSpPr>
            <p:spPr>
              <a:xfrm>
                <a:off x="2656975" y="1302200"/>
                <a:ext cx="458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836" extrusionOk="0">
                    <a:moveTo>
                      <a:pt x="901" y="1"/>
                    </a:moveTo>
                    <a:cubicBezTo>
                      <a:pt x="400" y="1"/>
                      <a:pt x="0" y="434"/>
                      <a:pt x="0" y="935"/>
                    </a:cubicBezTo>
                    <a:cubicBezTo>
                      <a:pt x="0" y="1435"/>
                      <a:pt x="400" y="1835"/>
                      <a:pt x="901" y="1835"/>
                    </a:cubicBezTo>
                    <a:cubicBezTo>
                      <a:pt x="1401" y="1835"/>
                      <a:pt x="1835" y="1435"/>
                      <a:pt x="1835" y="935"/>
                    </a:cubicBezTo>
                    <a:cubicBezTo>
                      <a:pt x="1835" y="434"/>
                      <a:pt x="1401" y="1"/>
                      <a:pt x="9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653;p42">
                <a:extLst>
                  <a:ext uri="{FF2B5EF4-FFF2-40B4-BE49-F238E27FC236}">
                    <a16:creationId xmlns:a16="http://schemas.microsoft.com/office/drawing/2014/main" id="{42B98AD0-F60A-0FE1-0EA0-E65379C5CD24}"/>
                  </a:ext>
                </a:extLst>
              </p:cNvPr>
              <p:cNvSpPr/>
              <p:nvPr/>
            </p:nvSpPr>
            <p:spPr>
              <a:xfrm>
                <a:off x="2537725" y="1901400"/>
                <a:ext cx="2310000" cy="1043675"/>
              </a:xfrm>
              <a:custGeom>
                <a:avLst/>
                <a:gdLst/>
                <a:ahLst/>
                <a:cxnLst/>
                <a:rect l="l" t="t" r="r" b="b"/>
                <a:pathLst>
                  <a:path w="92400" h="41747" extrusionOk="0">
                    <a:moveTo>
                      <a:pt x="73233" y="0"/>
                    </a:moveTo>
                    <a:cubicBezTo>
                      <a:pt x="73128" y="0"/>
                      <a:pt x="73023" y="6"/>
                      <a:pt x="72919" y="17"/>
                    </a:cubicBezTo>
                    <a:cubicBezTo>
                      <a:pt x="63579" y="984"/>
                      <a:pt x="56707" y="30205"/>
                      <a:pt x="50203" y="31406"/>
                    </a:cubicBezTo>
                    <a:cubicBezTo>
                      <a:pt x="49901" y="31460"/>
                      <a:pt x="49608" y="31486"/>
                      <a:pt x="49323" y="31486"/>
                    </a:cubicBezTo>
                    <a:cubicBezTo>
                      <a:pt x="43565" y="31486"/>
                      <a:pt x="40710" y="21048"/>
                      <a:pt x="33843" y="21048"/>
                    </a:cubicBezTo>
                    <a:cubicBezTo>
                      <a:pt x="33684" y="21048"/>
                      <a:pt x="33522" y="21053"/>
                      <a:pt x="33357" y="21065"/>
                    </a:cubicBezTo>
                    <a:cubicBezTo>
                      <a:pt x="25718" y="21632"/>
                      <a:pt x="26486" y="32640"/>
                      <a:pt x="19314" y="36142"/>
                    </a:cubicBezTo>
                    <a:cubicBezTo>
                      <a:pt x="17527" y="37015"/>
                      <a:pt x="16174" y="37341"/>
                      <a:pt x="15097" y="37341"/>
                    </a:cubicBezTo>
                    <a:cubicBezTo>
                      <a:pt x="11919" y="37341"/>
                      <a:pt x="11135" y="34504"/>
                      <a:pt x="8634" y="34504"/>
                    </a:cubicBezTo>
                    <a:cubicBezTo>
                      <a:pt x="8581" y="34504"/>
                      <a:pt x="8527" y="34505"/>
                      <a:pt x="8473" y="34508"/>
                    </a:cubicBezTo>
                    <a:cubicBezTo>
                      <a:pt x="4970" y="34675"/>
                      <a:pt x="0" y="41713"/>
                      <a:pt x="0" y="41713"/>
                    </a:cubicBezTo>
                    <a:lnTo>
                      <a:pt x="0" y="41747"/>
                    </a:lnTo>
                    <a:lnTo>
                      <a:pt x="92399" y="41747"/>
                    </a:lnTo>
                    <a:cubicBezTo>
                      <a:pt x="92399" y="41747"/>
                      <a:pt x="82485" y="0"/>
                      <a:pt x="732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54;p42">
                <a:extLst>
                  <a:ext uri="{FF2B5EF4-FFF2-40B4-BE49-F238E27FC236}">
                    <a16:creationId xmlns:a16="http://schemas.microsoft.com/office/drawing/2014/main" id="{D52E57A8-3560-86C6-F357-D2DC13144657}"/>
                  </a:ext>
                </a:extLst>
              </p:cNvPr>
              <p:cNvSpPr/>
              <p:nvPr/>
            </p:nvSpPr>
            <p:spPr>
              <a:xfrm>
                <a:off x="2486850" y="1564900"/>
                <a:ext cx="1843000" cy="1292600"/>
              </a:xfrm>
              <a:custGeom>
                <a:avLst/>
                <a:gdLst/>
                <a:ahLst/>
                <a:cxnLst/>
                <a:rect l="l" t="t" r="r" b="b"/>
                <a:pathLst>
                  <a:path w="73720" h="51704" extrusionOk="0">
                    <a:moveTo>
                      <a:pt x="70784" y="0"/>
                    </a:moveTo>
                    <a:lnTo>
                      <a:pt x="59209" y="3503"/>
                    </a:lnTo>
                    <a:lnTo>
                      <a:pt x="63712" y="5971"/>
                    </a:lnTo>
                    <a:lnTo>
                      <a:pt x="48535" y="29355"/>
                    </a:lnTo>
                    <a:lnTo>
                      <a:pt x="36493" y="18313"/>
                    </a:lnTo>
                    <a:lnTo>
                      <a:pt x="17546" y="42631"/>
                    </a:lnTo>
                    <a:lnTo>
                      <a:pt x="8706" y="38361"/>
                    </a:lnTo>
                    <a:lnTo>
                      <a:pt x="0" y="51704"/>
                    </a:lnTo>
                    <a:cubicBezTo>
                      <a:pt x="734" y="51270"/>
                      <a:pt x="9140" y="43465"/>
                      <a:pt x="9140" y="43465"/>
                    </a:cubicBezTo>
                    <a:lnTo>
                      <a:pt x="18313" y="48101"/>
                    </a:lnTo>
                    <a:lnTo>
                      <a:pt x="36426" y="26019"/>
                    </a:lnTo>
                    <a:lnTo>
                      <a:pt x="50003" y="39495"/>
                    </a:lnTo>
                    <a:lnTo>
                      <a:pt x="69416" y="8807"/>
                    </a:lnTo>
                    <a:lnTo>
                      <a:pt x="73720" y="11408"/>
                    </a:lnTo>
                    <a:lnTo>
                      <a:pt x="7078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55;p42">
                <a:extLst>
                  <a:ext uri="{FF2B5EF4-FFF2-40B4-BE49-F238E27FC236}">
                    <a16:creationId xmlns:a16="http://schemas.microsoft.com/office/drawing/2014/main" id="{3A7B67E3-9054-EA88-6A48-53469FE91587}"/>
                  </a:ext>
                </a:extLst>
              </p:cNvPr>
              <p:cNvSpPr/>
              <p:nvPr/>
            </p:nvSpPr>
            <p:spPr>
              <a:xfrm>
                <a:off x="3262400" y="2006625"/>
                <a:ext cx="274375" cy="242375"/>
              </a:xfrm>
              <a:custGeom>
                <a:avLst/>
                <a:gdLst/>
                <a:ahLst/>
                <a:cxnLst/>
                <a:rect l="l" t="t" r="r" b="b"/>
                <a:pathLst>
                  <a:path w="10975" h="9695" extrusionOk="0">
                    <a:moveTo>
                      <a:pt x="5469" y="1"/>
                    </a:moveTo>
                    <a:cubicBezTo>
                      <a:pt x="4847" y="1"/>
                      <a:pt x="4214" y="122"/>
                      <a:pt x="3603" y="378"/>
                    </a:cubicBezTo>
                    <a:cubicBezTo>
                      <a:pt x="1168" y="1412"/>
                      <a:pt x="0" y="4247"/>
                      <a:pt x="1034" y="6715"/>
                    </a:cubicBezTo>
                    <a:cubicBezTo>
                      <a:pt x="1788" y="8573"/>
                      <a:pt x="3580" y="9694"/>
                      <a:pt x="5473" y="9694"/>
                    </a:cubicBezTo>
                    <a:cubicBezTo>
                      <a:pt x="6095" y="9694"/>
                      <a:pt x="6728" y="9573"/>
                      <a:pt x="7339" y="9317"/>
                    </a:cubicBezTo>
                    <a:cubicBezTo>
                      <a:pt x="9807" y="8283"/>
                      <a:pt x="10975" y="5448"/>
                      <a:pt x="9941" y="2979"/>
                    </a:cubicBezTo>
                    <a:cubicBezTo>
                      <a:pt x="9163" y="1122"/>
                      <a:pt x="7364" y="1"/>
                      <a:pt x="54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56;p42">
                <a:extLst>
                  <a:ext uri="{FF2B5EF4-FFF2-40B4-BE49-F238E27FC236}">
                    <a16:creationId xmlns:a16="http://schemas.microsoft.com/office/drawing/2014/main" id="{858FC516-E533-DDDB-AE19-F69C5B606356}"/>
                  </a:ext>
                </a:extLst>
              </p:cNvPr>
              <p:cNvSpPr/>
              <p:nvPr/>
            </p:nvSpPr>
            <p:spPr>
              <a:xfrm>
                <a:off x="3575125" y="2272900"/>
                <a:ext cx="300225" cy="300250"/>
              </a:xfrm>
              <a:custGeom>
                <a:avLst/>
                <a:gdLst/>
                <a:ahLst/>
                <a:cxnLst/>
                <a:rect l="l" t="t" r="r" b="b"/>
                <a:pathLst>
                  <a:path w="12009" h="12010" extrusionOk="0">
                    <a:moveTo>
                      <a:pt x="6005" y="1"/>
                    </a:moveTo>
                    <a:cubicBezTo>
                      <a:pt x="2669" y="1"/>
                      <a:pt x="0" y="2703"/>
                      <a:pt x="0" y="6005"/>
                    </a:cubicBezTo>
                    <a:cubicBezTo>
                      <a:pt x="0" y="9307"/>
                      <a:pt x="2669" y="12009"/>
                      <a:pt x="6005" y="12009"/>
                    </a:cubicBezTo>
                    <a:cubicBezTo>
                      <a:pt x="9307" y="12009"/>
                      <a:pt x="12009" y="9307"/>
                      <a:pt x="12009" y="6005"/>
                    </a:cubicBezTo>
                    <a:cubicBezTo>
                      <a:pt x="12009" y="2703"/>
                      <a:pt x="9307" y="1"/>
                      <a:pt x="60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57;p42">
                <a:extLst>
                  <a:ext uri="{FF2B5EF4-FFF2-40B4-BE49-F238E27FC236}">
                    <a16:creationId xmlns:a16="http://schemas.microsoft.com/office/drawing/2014/main" id="{41124F50-6CA6-1F51-9A44-ADB5BBAEE711}"/>
                  </a:ext>
                </a:extLst>
              </p:cNvPr>
              <p:cNvSpPr/>
              <p:nvPr/>
            </p:nvSpPr>
            <p:spPr>
              <a:xfrm>
                <a:off x="2471000" y="1496100"/>
                <a:ext cx="254375" cy="418225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16729" extrusionOk="0">
                    <a:moveTo>
                      <a:pt x="5087" y="0"/>
                    </a:moveTo>
                    <a:cubicBezTo>
                      <a:pt x="5054" y="0"/>
                      <a:pt x="5021" y="17"/>
                      <a:pt x="5004" y="50"/>
                    </a:cubicBezTo>
                    <a:lnTo>
                      <a:pt x="67" y="7889"/>
                    </a:lnTo>
                    <a:cubicBezTo>
                      <a:pt x="0" y="8056"/>
                      <a:pt x="34" y="8323"/>
                      <a:pt x="167" y="8323"/>
                    </a:cubicBezTo>
                    <a:lnTo>
                      <a:pt x="1969" y="8323"/>
                    </a:lnTo>
                    <a:cubicBezTo>
                      <a:pt x="2035" y="8323"/>
                      <a:pt x="2069" y="8423"/>
                      <a:pt x="2069" y="8556"/>
                    </a:cubicBezTo>
                    <a:lnTo>
                      <a:pt x="2069" y="16462"/>
                    </a:lnTo>
                    <a:cubicBezTo>
                      <a:pt x="2069" y="16596"/>
                      <a:pt x="2135" y="16729"/>
                      <a:pt x="2202" y="16729"/>
                    </a:cubicBezTo>
                    <a:lnTo>
                      <a:pt x="7973" y="16729"/>
                    </a:lnTo>
                    <a:cubicBezTo>
                      <a:pt x="8040" y="16729"/>
                      <a:pt x="8106" y="16596"/>
                      <a:pt x="8106" y="16462"/>
                    </a:cubicBezTo>
                    <a:lnTo>
                      <a:pt x="8106" y="8556"/>
                    </a:lnTo>
                    <a:cubicBezTo>
                      <a:pt x="8106" y="8423"/>
                      <a:pt x="8140" y="8323"/>
                      <a:pt x="8206" y="8323"/>
                    </a:cubicBezTo>
                    <a:lnTo>
                      <a:pt x="10008" y="8323"/>
                    </a:lnTo>
                    <a:cubicBezTo>
                      <a:pt x="10141" y="8323"/>
                      <a:pt x="10174" y="8023"/>
                      <a:pt x="10074" y="7889"/>
                    </a:cubicBezTo>
                    <a:lnTo>
                      <a:pt x="5171" y="50"/>
                    </a:lnTo>
                    <a:cubicBezTo>
                      <a:pt x="5154" y="17"/>
                      <a:pt x="5121" y="0"/>
                      <a:pt x="50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658;p42">
                <a:extLst>
                  <a:ext uri="{FF2B5EF4-FFF2-40B4-BE49-F238E27FC236}">
                    <a16:creationId xmlns:a16="http://schemas.microsoft.com/office/drawing/2014/main" id="{B624BA8D-32E2-02A2-FE27-75A9E460F5ED}"/>
                  </a:ext>
                </a:extLst>
              </p:cNvPr>
              <p:cNvSpPr/>
              <p:nvPr/>
            </p:nvSpPr>
            <p:spPr>
              <a:xfrm>
                <a:off x="2826250" y="1494000"/>
                <a:ext cx="254375" cy="418875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16755" extrusionOk="0">
                    <a:moveTo>
                      <a:pt x="2236" y="1"/>
                    </a:moveTo>
                    <a:cubicBezTo>
                      <a:pt x="2135" y="1"/>
                      <a:pt x="2102" y="134"/>
                      <a:pt x="2102" y="268"/>
                    </a:cubicBezTo>
                    <a:lnTo>
                      <a:pt x="2102" y="8173"/>
                    </a:lnTo>
                    <a:cubicBezTo>
                      <a:pt x="2102" y="8307"/>
                      <a:pt x="2069" y="8440"/>
                      <a:pt x="1969" y="8440"/>
                    </a:cubicBezTo>
                    <a:lnTo>
                      <a:pt x="167" y="8440"/>
                    </a:lnTo>
                    <a:cubicBezTo>
                      <a:pt x="67" y="8440"/>
                      <a:pt x="1" y="8741"/>
                      <a:pt x="101" y="8841"/>
                    </a:cubicBezTo>
                    <a:lnTo>
                      <a:pt x="5004" y="16680"/>
                    </a:lnTo>
                    <a:cubicBezTo>
                      <a:pt x="5038" y="16730"/>
                      <a:pt x="5071" y="16755"/>
                      <a:pt x="5100" y="16755"/>
                    </a:cubicBezTo>
                    <a:cubicBezTo>
                      <a:pt x="5129" y="16755"/>
                      <a:pt x="5154" y="16730"/>
                      <a:pt x="5171" y="16680"/>
                    </a:cubicBezTo>
                    <a:lnTo>
                      <a:pt x="10108" y="8841"/>
                    </a:lnTo>
                    <a:cubicBezTo>
                      <a:pt x="10175" y="8674"/>
                      <a:pt x="10141" y="8440"/>
                      <a:pt x="10008" y="8440"/>
                    </a:cubicBezTo>
                    <a:lnTo>
                      <a:pt x="8240" y="8440"/>
                    </a:lnTo>
                    <a:cubicBezTo>
                      <a:pt x="8140" y="8440"/>
                      <a:pt x="8106" y="8307"/>
                      <a:pt x="8106" y="8173"/>
                    </a:cubicBezTo>
                    <a:lnTo>
                      <a:pt x="8106" y="268"/>
                    </a:lnTo>
                    <a:cubicBezTo>
                      <a:pt x="8106" y="134"/>
                      <a:pt x="8073" y="1"/>
                      <a:pt x="79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672;p42">
              <a:extLst>
                <a:ext uri="{FF2B5EF4-FFF2-40B4-BE49-F238E27FC236}">
                  <a16:creationId xmlns:a16="http://schemas.microsoft.com/office/drawing/2014/main" id="{6A71BE14-0BD4-A872-942E-740973E6A82C}"/>
                </a:ext>
              </a:extLst>
            </p:cNvPr>
            <p:cNvGrpSpPr/>
            <p:nvPr/>
          </p:nvGrpSpPr>
          <p:grpSpPr>
            <a:xfrm>
              <a:off x="445863" y="1824512"/>
              <a:ext cx="1177525" cy="2914750"/>
              <a:chOff x="-1136775" y="1435900"/>
              <a:chExt cx="1177525" cy="2914750"/>
            </a:xfrm>
          </p:grpSpPr>
          <p:sp>
            <p:nvSpPr>
              <p:cNvPr id="9" name="Google Shape;673;p42">
                <a:extLst>
                  <a:ext uri="{FF2B5EF4-FFF2-40B4-BE49-F238E27FC236}">
                    <a16:creationId xmlns:a16="http://schemas.microsoft.com/office/drawing/2014/main" id="{4AC64392-E032-C0AB-7374-4FC655ECEEA4}"/>
                  </a:ext>
                </a:extLst>
              </p:cNvPr>
              <p:cNvSpPr/>
              <p:nvPr/>
            </p:nvSpPr>
            <p:spPr>
              <a:xfrm>
                <a:off x="-282000" y="2228700"/>
                <a:ext cx="322750" cy="157650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6306" extrusionOk="0">
                    <a:moveTo>
                      <a:pt x="6839" y="1"/>
                    </a:moveTo>
                    <a:cubicBezTo>
                      <a:pt x="6505" y="434"/>
                      <a:pt x="6105" y="735"/>
                      <a:pt x="5638" y="835"/>
                    </a:cubicBezTo>
                    <a:cubicBezTo>
                      <a:pt x="4804" y="1101"/>
                      <a:pt x="4270" y="1268"/>
                      <a:pt x="3770" y="2069"/>
                    </a:cubicBezTo>
                    <a:cubicBezTo>
                      <a:pt x="3636" y="2269"/>
                      <a:pt x="3570" y="2469"/>
                      <a:pt x="3403" y="2636"/>
                    </a:cubicBezTo>
                    <a:cubicBezTo>
                      <a:pt x="3236" y="2803"/>
                      <a:pt x="3003" y="2936"/>
                      <a:pt x="2769" y="3036"/>
                    </a:cubicBezTo>
                    <a:cubicBezTo>
                      <a:pt x="2736" y="3070"/>
                      <a:pt x="2736" y="3070"/>
                      <a:pt x="2636" y="3070"/>
                    </a:cubicBezTo>
                    <a:cubicBezTo>
                      <a:pt x="2135" y="3270"/>
                      <a:pt x="1602" y="3470"/>
                      <a:pt x="1101" y="3703"/>
                    </a:cubicBezTo>
                    <a:cubicBezTo>
                      <a:pt x="935" y="3770"/>
                      <a:pt x="701" y="3870"/>
                      <a:pt x="534" y="3970"/>
                    </a:cubicBezTo>
                    <a:cubicBezTo>
                      <a:pt x="1" y="4404"/>
                      <a:pt x="401" y="5071"/>
                      <a:pt x="668" y="5538"/>
                    </a:cubicBezTo>
                    <a:cubicBezTo>
                      <a:pt x="801" y="5771"/>
                      <a:pt x="968" y="5972"/>
                      <a:pt x="1235" y="6072"/>
                    </a:cubicBezTo>
                    <a:cubicBezTo>
                      <a:pt x="1318" y="6088"/>
                      <a:pt x="1385" y="6097"/>
                      <a:pt x="1452" y="6097"/>
                    </a:cubicBezTo>
                    <a:cubicBezTo>
                      <a:pt x="1518" y="6097"/>
                      <a:pt x="1585" y="6088"/>
                      <a:pt x="1668" y="6072"/>
                    </a:cubicBezTo>
                    <a:cubicBezTo>
                      <a:pt x="2135" y="5972"/>
                      <a:pt x="2636" y="5905"/>
                      <a:pt x="3103" y="5805"/>
                    </a:cubicBezTo>
                    <a:cubicBezTo>
                      <a:pt x="3238" y="5786"/>
                      <a:pt x="3383" y="5766"/>
                      <a:pt x="3528" y="5766"/>
                    </a:cubicBezTo>
                    <a:cubicBezTo>
                      <a:pt x="3633" y="5766"/>
                      <a:pt x="3738" y="5777"/>
                      <a:pt x="3837" y="5805"/>
                    </a:cubicBezTo>
                    <a:cubicBezTo>
                      <a:pt x="3970" y="5872"/>
                      <a:pt x="4103" y="5938"/>
                      <a:pt x="4237" y="6038"/>
                    </a:cubicBezTo>
                    <a:cubicBezTo>
                      <a:pt x="4593" y="6216"/>
                      <a:pt x="4993" y="6305"/>
                      <a:pt x="5388" y="6305"/>
                    </a:cubicBezTo>
                    <a:cubicBezTo>
                      <a:pt x="5586" y="6305"/>
                      <a:pt x="5782" y="6283"/>
                      <a:pt x="5971" y="6238"/>
                    </a:cubicBezTo>
                    <a:cubicBezTo>
                      <a:pt x="6605" y="6105"/>
                      <a:pt x="7139" y="5872"/>
                      <a:pt x="7673" y="5638"/>
                    </a:cubicBezTo>
                    <a:cubicBezTo>
                      <a:pt x="8773" y="5238"/>
                      <a:pt x="9908" y="4904"/>
                      <a:pt x="10908" y="4304"/>
                    </a:cubicBezTo>
                    <a:cubicBezTo>
                      <a:pt x="11909" y="3737"/>
                      <a:pt x="12776" y="2803"/>
                      <a:pt x="12910" y="1635"/>
                    </a:cubicBezTo>
                    <a:cubicBezTo>
                      <a:pt x="12910" y="1535"/>
                      <a:pt x="12910" y="1402"/>
                      <a:pt x="12843" y="1268"/>
                    </a:cubicBezTo>
                    <a:cubicBezTo>
                      <a:pt x="12776" y="1101"/>
                      <a:pt x="12610" y="1001"/>
                      <a:pt x="12443" y="935"/>
                    </a:cubicBezTo>
                    <a:cubicBezTo>
                      <a:pt x="12077" y="782"/>
                      <a:pt x="11676" y="720"/>
                      <a:pt x="11270" y="720"/>
                    </a:cubicBezTo>
                    <a:cubicBezTo>
                      <a:pt x="10786" y="720"/>
                      <a:pt x="10294" y="808"/>
                      <a:pt x="9841" y="935"/>
                    </a:cubicBezTo>
                    <a:cubicBezTo>
                      <a:pt x="8840" y="1235"/>
                      <a:pt x="7806" y="1535"/>
                      <a:pt x="6805" y="1802"/>
                    </a:cubicBezTo>
                    <a:cubicBezTo>
                      <a:pt x="6772" y="1819"/>
                      <a:pt x="6739" y="1827"/>
                      <a:pt x="6709" y="1827"/>
                    </a:cubicBezTo>
                    <a:cubicBezTo>
                      <a:pt x="6680" y="1827"/>
                      <a:pt x="6655" y="1819"/>
                      <a:pt x="6639" y="1802"/>
                    </a:cubicBezTo>
                    <a:cubicBezTo>
                      <a:pt x="6605" y="1769"/>
                      <a:pt x="6639" y="1735"/>
                      <a:pt x="6639" y="1669"/>
                    </a:cubicBezTo>
                    <a:cubicBezTo>
                      <a:pt x="6739" y="1402"/>
                      <a:pt x="6972" y="1135"/>
                      <a:pt x="7072" y="835"/>
                    </a:cubicBezTo>
                    <a:cubicBezTo>
                      <a:pt x="7139" y="568"/>
                      <a:pt x="7139" y="134"/>
                      <a:pt x="6839" y="1"/>
                    </a:cubicBezTo>
                    <a:close/>
                  </a:path>
                </a:pathLst>
              </a:custGeom>
              <a:solidFill>
                <a:srgbClr val="D89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674;p42">
                <a:extLst>
                  <a:ext uri="{FF2B5EF4-FFF2-40B4-BE49-F238E27FC236}">
                    <a16:creationId xmlns:a16="http://schemas.microsoft.com/office/drawing/2014/main" id="{D9C43EA1-3A8D-D8A0-C70C-DECB5EFACDD5}"/>
                  </a:ext>
                </a:extLst>
              </p:cNvPr>
              <p:cNvSpPr/>
              <p:nvPr/>
            </p:nvSpPr>
            <p:spPr>
              <a:xfrm>
                <a:off x="-103550" y="2278400"/>
                <a:ext cx="34225" cy="7707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3083" extrusionOk="0">
                    <a:moveTo>
                      <a:pt x="216" y="1"/>
                    </a:moveTo>
                    <a:cubicBezTo>
                      <a:pt x="174" y="1"/>
                      <a:pt x="131" y="17"/>
                      <a:pt x="101" y="47"/>
                    </a:cubicBezTo>
                    <a:cubicBezTo>
                      <a:pt x="1" y="81"/>
                      <a:pt x="1" y="214"/>
                      <a:pt x="34" y="281"/>
                    </a:cubicBezTo>
                    <a:cubicBezTo>
                      <a:pt x="34" y="281"/>
                      <a:pt x="868" y="1448"/>
                      <a:pt x="1002" y="2916"/>
                    </a:cubicBezTo>
                    <a:cubicBezTo>
                      <a:pt x="968" y="2983"/>
                      <a:pt x="1035" y="3083"/>
                      <a:pt x="1168" y="3083"/>
                    </a:cubicBezTo>
                    <a:cubicBezTo>
                      <a:pt x="1302" y="3083"/>
                      <a:pt x="1369" y="2983"/>
                      <a:pt x="1335" y="2883"/>
                    </a:cubicBezTo>
                    <a:cubicBezTo>
                      <a:pt x="1202" y="1315"/>
                      <a:pt x="368" y="114"/>
                      <a:pt x="335" y="81"/>
                    </a:cubicBezTo>
                    <a:cubicBezTo>
                      <a:pt x="316" y="26"/>
                      <a:pt x="267" y="1"/>
                      <a:pt x="216" y="1"/>
                    </a:cubicBezTo>
                    <a:close/>
                  </a:path>
                </a:pathLst>
              </a:custGeom>
              <a:solidFill>
                <a:srgbClr val="B57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675;p42">
                <a:extLst>
                  <a:ext uri="{FF2B5EF4-FFF2-40B4-BE49-F238E27FC236}">
                    <a16:creationId xmlns:a16="http://schemas.microsoft.com/office/drawing/2014/main" id="{1B719C0F-F15D-C21C-858E-3C7CA471F724}"/>
                  </a:ext>
                </a:extLst>
              </p:cNvPr>
              <p:cNvSpPr/>
              <p:nvPr/>
            </p:nvSpPr>
            <p:spPr>
              <a:xfrm>
                <a:off x="-94375" y="2248400"/>
                <a:ext cx="120950" cy="52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2115" extrusionOk="0">
                    <a:moveTo>
                      <a:pt x="4631" y="1"/>
                    </a:moveTo>
                    <a:cubicBezTo>
                      <a:pt x="4602" y="1"/>
                      <a:pt x="4571" y="5"/>
                      <a:pt x="4537" y="13"/>
                    </a:cubicBezTo>
                    <a:lnTo>
                      <a:pt x="134" y="1781"/>
                    </a:lnTo>
                    <a:cubicBezTo>
                      <a:pt x="68" y="1815"/>
                      <a:pt x="1" y="1915"/>
                      <a:pt x="68" y="2015"/>
                    </a:cubicBezTo>
                    <a:cubicBezTo>
                      <a:pt x="101" y="2081"/>
                      <a:pt x="134" y="2115"/>
                      <a:pt x="234" y="2115"/>
                    </a:cubicBezTo>
                    <a:lnTo>
                      <a:pt x="301" y="2115"/>
                    </a:lnTo>
                    <a:lnTo>
                      <a:pt x="4738" y="347"/>
                    </a:lnTo>
                    <a:cubicBezTo>
                      <a:pt x="4804" y="313"/>
                      <a:pt x="4838" y="247"/>
                      <a:pt x="4804" y="113"/>
                    </a:cubicBezTo>
                    <a:cubicBezTo>
                      <a:pt x="4779" y="38"/>
                      <a:pt x="4717" y="1"/>
                      <a:pt x="4631" y="1"/>
                    </a:cubicBezTo>
                    <a:close/>
                  </a:path>
                </a:pathLst>
              </a:custGeom>
              <a:solidFill>
                <a:srgbClr val="B57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676;p42">
                <a:extLst>
                  <a:ext uri="{FF2B5EF4-FFF2-40B4-BE49-F238E27FC236}">
                    <a16:creationId xmlns:a16="http://schemas.microsoft.com/office/drawing/2014/main" id="{104A43C6-9F46-6C77-48A1-D6281CE5F1B4}"/>
                  </a:ext>
                </a:extLst>
              </p:cNvPr>
              <p:cNvSpPr/>
              <p:nvPr/>
            </p:nvSpPr>
            <p:spPr>
              <a:xfrm>
                <a:off x="-82700" y="2270550"/>
                <a:ext cx="120950" cy="5242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2097" extrusionOk="0">
                    <a:moveTo>
                      <a:pt x="4639" y="0"/>
                    </a:moveTo>
                    <a:cubicBezTo>
                      <a:pt x="4610" y="0"/>
                      <a:pt x="4577" y="8"/>
                      <a:pt x="4537" y="28"/>
                    </a:cubicBezTo>
                    <a:lnTo>
                      <a:pt x="134" y="1762"/>
                    </a:lnTo>
                    <a:cubicBezTo>
                      <a:pt x="34" y="1796"/>
                      <a:pt x="1" y="1896"/>
                      <a:pt x="34" y="2029"/>
                    </a:cubicBezTo>
                    <a:cubicBezTo>
                      <a:pt x="101" y="2063"/>
                      <a:pt x="168" y="2096"/>
                      <a:pt x="201" y="2096"/>
                    </a:cubicBezTo>
                    <a:lnTo>
                      <a:pt x="301" y="2096"/>
                    </a:lnTo>
                    <a:lnTo>
                      <a:pt x="4704" y="361"/>
                    </a:lnTo>
                    <a:cubicBezTo>
                      <a:pt x="4804" y="295"/>
                      <a:pt x="4838" y="228"/>
                      <a:pt x="4804" y="95"/>
                    </a:cubicBezTo>
                    <a:cubicBezTo>
                      <a:pt x="4757" y="47"/>
                      <a:pt x="4710" y="0"/>
                      <a:pt x="4639" y="0"/>
                    </a:cubicBezTo>
                    <a:close/>
                  </a:path>
                </a:pathLst>
              </a:custGeom>
              <a:solidFill>
                <a:srgbClr val="B57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677;p42">
                <a:extLst>
                  <a:ext uri="{FF2B5EF4-FFF2-40B4-BE49-F238E27FC236}">
                    <a16:creationId xmlns:a16="http://schemas.microsoft.com/office/drawing/2014/main" id="{DE770ECD-17F3-F3F9-CCD8-E053E483B5F2}"/>
                  </a:ext>
                </a:extLst>
              </p:cNvPr>
              <p:cNvSpPr/>
              <p:nvPr/>
            </p:nvSpPr>
            <p:spPr>
              <a:xfrm>
                <a:off x="-78525" y="2300425"/>
                <a:ext cx="10342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1769" extrusionOk="0">
                    <a:moveTo>
                      <a:pt x="3870" y="0"/>
                    </a:moveTo>
                    <a:lnTo>
                      <a:pt x="134" y="1401"/>
                    </a:lnTo>
                    <a:cubicBezTo>
                      <a:pt x="34" y="1435"/>
                      <a:pt x="1" y="1535"/>
                      <a:pt x="1" y="1668"/>
                    </a:cubicBezTo>
                    <a:cubicBezTo>
                      <a:pt x="1" y="1735"/>
                      <a:pt x="101" y="1768"/>
                      <a:pt x="167" y="1768"/>
                    </a:cubicBezTo>
                    <a:lnTo>
                      <a:pt x="268" y="1768"/>
                    </a:lnTo>
                    <a:lnTo>
                      <a:pt x="4004" y="367"/>
                    </a:lnTo>
                    <a:cubicBezTo>
                      <a:pt x="4104" y="334"/>
                      <a:pt x="4137" y="234"/>
                      <a:pt x="4137" y="100"/>
                    </a:cubicBezTo>
                    <a:cubicBezTo>
                      <a:pt x="4104" y="34"/>
                      <a:pt x="4004" y="0"/>
                      <a:pt x="3870" y="0"/>
                    </a:cubicBezTo>
                    <a:close/>
                  </a:path>
                </a:pathLst>
              </a:custGeom>
              <a:solidFill>
                <a:srgbClr val="B57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678;p42">
                <a:extLst>
                  <a:ext uri="{FF2B5EF4-FFF2-40B4-BE49-F238E27FC236}">
                    <a16:creationId xmlns:a16="http://schemas.microsoft.com/office/drawing/2014/main" id="{7D2378C8-0F2A-C32F-6E51-89AC2723A43E}"/>
                  </a:ext>
                </a:extLst>
              </p:cNvPr>
              <p:cNvSpPr/>
              <p:nvPr/>
            </p:nvSpPr>
            <p:spPr>
              <a:xfrm>
                <a:off x="-175250" y="2271775"/>
                <a:ext cx="64225" cy="59525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2381" extrusionOk="0">
                    <a:moveTo>
                      <a:pt x="2346" y="0"/>
                    </a:moveTo>
                    <a:cubicBezTo>
                      <a:pt x="2278" y="0"/>
                      <a:pt x="2194" y="44"/>
                      <a:pt x="2168" y="146"/>
                    </a:cubicBezTo>
                    <a:cubicBezTo>
                      <a:pt x="1868" y="1046"/>
                      <a:pt x="1068" y="1747"/>
                      <a:pt x="167" y="2047"/>
                    </a:cubicBezTo>
                    <a:cubicBezTo>
                      <a:pt x="67" y="2080"/>
                      <a:pt x="0" y="2180"/>
                      <a:pt x="34" y="2247"/>
                    </a:cubicBezTo>
                    <a:cubicBezTo>
                      <a:pt x="134" y="2347"/>
                      <a:pt x="200" y="2381"/>
                      <a:pt x="300" y="2381"/>
                    </a:cubicBezTo>
                    <a:lnTo>
                      <a:pt x="334" y="2381"/>
                    </a:lnTo>
                    <a:cubicBezTo>
                      <a:pt x="1368" y="2080"/>
                      <a:pt x="2202" y="1246"/>
                      <a:pt x="2535" y="246"/>
                    </a:cubicBezTo>
                    <a:cubicBezTo>
                      <a:pt x="2569" y="179"/>
                      <a:pt x="2535" y="46"/>
                      <a:pt x="2402" y="12"/>
                    </a:cubicBezTo>
                    <a:cubicBezTo>
                      <a:pt x="2386" y="4"/>
                      <a:pt x="2367" y="0"/>
                      <a:pt x="2346" y="0"/>
                    </a:cubicBezTo>
                    <a:close/>
                  </a:path>
                </a:pathLst>
              </a:custGeom>
              <a:solidFill>
                <a:srgbClr val="B57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679;p42">
                <a:extLst>
                  <a:ext uri="{FF2B5EF4-FFF2-40B4-BE49-F238E27FC236}">
                    <a16:creationId xmlns:a16="http://schemas.microsoft.com/office/drawing/2014/main" id="{D9F32BC4-7DFC-4C41-10BC-2EFADCEFA3F7}"/>
                  </a:ext>
                </a:extLst>
              </p:cNvPr>
              <p:cNvSpPr/>
              <p:nvPr/>
            </p:nvSpPr>
            <p:spPr>
              <a:xfrm>
                <a:off x="-962475" y="1476350"/>
                <a:ext cx="438650" cy="604775"/>
              </a:xfrm>
              <a:custGeom>
                <a:avLst/>
                <a:gdLst/>
                <a:ahLst/>
                <a:cxnLst/>
                <a:rect l="l" t="t" r="r" b="b"/>
                <a:pathLst>
                  <a:path w="17546" h="24191" extrusionOk="0">
                    <a:moveTo>
                      <a:pt x="7252" y="1"/>
                    </a:moveTo>
                    <a:cubicBezTo>
                      <a:pt x="6513" y="1"/>
                      <a:pt x="5764" y="115"/>
                      <a:pt x="5037" y="307"/>
                    </a:cubicBezTo>
                    <a:cubicBezTo>
                      <a:pt x="3102" y="807"/>
                      <a:pt x="1168" y="2008"/>
                      <a:pt x="500" y="3909"/>
                    </a:cubicBezTo>
                    <a:cubicBezTo>
                      <a:pt x="267" y="4710"/>
                      <a:pt x="167" y="5510"/>
                      <a:pt x="134" y="6344"/>
                    </a:cubicBezTo>
                    <a:cubicBezTo>
                      <a:pt x="33" y="7212"/>
                      <a:pt x="0" y="8146"/>
                      <a:pt x="434" y="8913"/>
                    </a:cubicBezTo>
                    <a:cubicBezTo>
                      <a:pt x="667" y="9380"/>
                      <a:pt x="1134" y="9847"/>
                      <a:pt x="1134" y="10381"/>
                    </a:cubicBezTo>
                    <a:cubicBezTo>
                      <a:pt x="1134" y="10814"/>
                      <a:pt x="867" y="11181"/>
                      <a:pt x="801" y="11615"/>
                    </a:cubicBezTo>
                    <a:cubicBezTo>
                      <a:pt x="601" y="12449"/>
                      <a:pt x="1001" y="13316"/>
                      <a:pt x="1701" y="13716"/>
                    </a:cubicBezTo>
                    <a:cubicBezTo>
                      <a:pt x="2102" y="13916"/>
                      <a:pt x="2602" y="14050"/>
                      <a:pt x="2769" y="14483"/>
                    </a:cubicBezTo>
                    <a:cubicBezTo>
                      <a:pt x="2835" y="14684"/>
                      <a:pt x="2802" y="14850"/>
                      <a:pt x="2835" y="15051"/>
                    </a:cubicBezTo>
                    <a:cubicBezTo>
                      <a:pt x="2969" y="16018"/>
                      <a:pt x="4270" y="16318"/>
                      <a:pt x="4770" y="17152"/>
                    </a:cubicBezTo>
                    <a:cubicBezTo>
                      <a:pt x="4870" y="17386"/>
                      <a:pt x="4970" y="17686"/>
                      <a:pt x="5170" y="17853"/>
                    </a:cubicBezTo>
                    <a:cubicBezTo>
                      <a:pt x="5437" y="18053"/>
                      <a:pt x="5771" y="18086"/>
                      <a:pt x="6104" y="18086"/>
                    </a:cubicBezTo>
                    <a:cubicBezTo>
                      <a:pt x="6538" y="18153"/>
                      <a:pt x="7038" y="18153"/>
                      <a:pt x="7505" y="18186"/>
                    </a:cubicBezTo>
                    <a:cubicBezTo>
                      <a:pt x="7585" y="18192"/>
                      <a:pt x="7669" y="18196"/>
                      <a:pt x="7756" y="18196"/>
                    </a:cubicBezTo>
                    <a:cubicBezTo>
                      <a:pt x="8176" y="18196"/>
                      <a:pt x="8640" y="18107"/>
                      <a:pt x="8806" y="17719"/>
                    </a:cubicBezTo>
                    <a:cubicBezTo>
                      <a:pt x="9007" y="19220"/>
                      <a:pt x="9807" y="20621"/>
                      <a:pt x="10608" y="21889"/>
                    </a:cubicBezTo>
                    <a:cubicBezTo>
                      <a:pt x="10774" y="22189"/>
                      <a:pt x="10941" y="22456"/>
                      <a:pt x="11141" y="22689"/>
                    </a:cubicBezTo>
                    <a:cubicBezTo>
                      <a:pt x="11542" y="23123"/>
                      <a:pt x="12142" y="23357"/>
                      <a:pt x="12709" y="23557"/>
                    </a:cubicBezTo>
                    <a:cubicBezTo>
                      <a:pt x="14043" y="23990"/>
                      <a:pt x="15411" y="24190"/>
                      <a:pt x="16812" y="24190"/>
                    </a:cubicBezTo>
                    <a:cubicBezTo>
                      <a:pt x="16445" y="23857"/>
                      <a:pt x="16378" y="23256"/>
                      <a:pt x="16545" y="22756"/>
                    </a:cubicBezTo>
                    <a:cubicBezTo>
                      <a:pt x="16712" y="22256"/>
                      <a:pt x="17012" y="21855"/>
                      <a:pt x="17179" y="21355"/>
                    </a:cubicBezTo>
                    <a:cubicBezTo>
                      <a:pt x="17546" y="20254"/>
                      <a:pt x="17279" y="19020"/>
                      <a:pt x="16445" y="18219"/>
                    </a:cubicBezTo>
                    <a:cubicBezTo>
                      <a:pt x="15978" y="17752"/>
                      <a:pt x="15311" y="17352"/>
                      <a:pt x="15344" y="16718"/>
                    </a:cubicBezTo>
                    <a:cubicBezTo>
                      <a:pt x="15378" y="16485"/>
                      <a:pt x="15511" y="16251"/>
                      <a:pt x="15645" y="16051"/>
                    </a:cubicBezTo>
                    <a:cubicBezTo>
                      <a:pt x="16445" y="14483"/>
                      <a:pt x="15945" y="12315"/>
                      <a:pt x="14510" y="11248"/>
                    </a:cubicBezTo>
                    <a:cubicBezTo>
                      <a:pt x="14310" y="11148"/>
                      <a:pt x="14110" y="10981"/>
                      <a:pt x="13977" y="10781"/>
                    </a:cubicBezTo>
                    <a:cubicBezTo>
                      <a:pt x="13810" y="10381"/>
                      <a:pt x="14010" y="9947"/>
                      <a:pt x="14144" y="9513"/>
                    </a:cubicBezTo>
                    <a:cubicBezTo>
                      <a:pt x="14344" y="8813"/>
                      <a:pt x="14177" y="7979"/>
                      <a:pt x="13710" y="7378"/>
                    </a:cubicBezTo>
                    <a:cubicBezTo>
                      <a:pt x="13610" y="7212"/>
                      <a:pt x="13443" y="7045"/>
                      <a:pt x="13343" y="6845"/>
                    </a:cubicBezTo>
                    <a:cubicBezTo>
                      <a:pt x="13176" y="6411"/>
                      <a:pt x="13310" y="5977"/>
                      <a:pt x="13376" y="5544"/>
                    </a:cubicBezTo>
                    <a:cubicBezTo>
                      <a:pt x="13710" y="3209"/>
                      <a:pt x="10875" y="774"/>
                      <a:pt x="8873" y="207"/>
                    </a:cubicBezTo>
                    <a:cubicBezTo>
                      <a:pt x="8347" y="64"/>
                      <a:pt x="7802" y="1"/>
                      <a:pt x="72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680;p42">
                <a:extLst>
                  <a:ext uri="{FF2B5EF4-FFF2-40B4-BE49-F238E27FC236}">
                    <a16:creationId xmlns:a16="http://schemas.microsoft.com/office/drawing/2014/main" id="{B9040F93-56D5-CA15-C64E-4D9E4F242AC6}"/>
                  </a:ext>
                </a:extLst>
              </p:cNvPr>
              <p:cNvSpPr/>
              <p:nvPr/>
            </p:nvSpPr>
            <p:spPr>
              <a:xfrm>
                <a:off x="-673950" y="1934325"/>
                <a:ext cx="472875" cy="573325"/>
              </a:xfrm>
              <a:custGeom>
                <a:avLst/>
                <a:gdLst/>
                <a:ahLst/>
                <a:cxnLst/>
                <a:rect l="l" t="t" r="r" b="b"/>
                <a:pathLst>
                  <a:path w="18915" h="22933" extrusionOk="0">
                    <a:moveTo>
                      <a:pt x="2269" y="1"/>
                    </a:moveTo>
                    <a:cubicBezTo>
                      <a:pt x="2269" y="1"/>
                      <a:pt x="1" y="1201"/>
                      <a:pt x="501" y="6172"/>
                    </a:cubicBezTo>
                    <a:cubicBezTo>
                      <a:pt x="1001" y="11142"/>
                      <a:pt x="3637" y="18414"/>
                      <a:pt x="4170" y="20315"/>
                    </a:cubicBezTo>
                    <a:cubicBezTo>
                      <a:pt x="4581" y="21668"/>
                      <a:pt x="4992" y="22933"/>
                      <a:pt x="7010" y="22933"/>
                    </a:cubicBezTo>
                    <a:cubicBezTo>
                      <a:pt x="7780" y="22933"/>
                      <a:pt x="8783" y="22749"/>
                      <a:pt x="10108" y="22317"/>
                    </a:cubicBezTo>
                    <a:cubicBezTo>
                      <a:pt x="14911" y="20715"/>
                      <a:pt x="18914" y="17647"/>
                      <a:pt x="18914" y="17647"/>
                    </a:cubicBezTo>
                    <a:lnTo>
                      <a:pt x="18014" y="14978"/>
                    </a:lnTo>
                    <a:cubicBezTo>
                      <a:pt x="18014" y="14978"/>
                      <a:pt x="12109" y="15845"/>
                      <a:pt x="10975" y="16012"/>
                    </a:cubicBezTo>
                    <a:cubicBezTo>
                      <a:pt x="9841" y="16179"/>
                      <a:pt x="8307" y="16412"/>
                      <a:pt x="8307" y="16412"/>
                    </a:cubicBezTo>
                    <a:cubicBezTo>
                      <a:pt x="8307" y="16412"/>
                      <a:pt x="6439" y="7373"/>
                      <a:pt x="5872" y="5671"/>
                    </a:cubicBezTo>
                    <a:cubicBezTo>
                      <a:pt x="5405" y="4037"/>
                      <a:pt x="4104" y="701"/>
                      <a:pt x="22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681;p42">
                <a:extLst>
                  <a:ext uri="{FF2B5EF4-FFF2-40B4-BE49-F238E27FC236}">
                    <a16:creationId xmlns:a16="http://schemas.microsoft.com/office/drawing/2014/main" id="{19CA716C-8656-F8B2-68EF-2E3C3B76370B}"/>
                  </a:ext>
                </a:extLst>
              </p:cNvPr>
              <p:cNvSpPr/>
              <p:nvPr/>
            </p:nvSpPr>
            <p:spPr>
              <a:xfrm>
                <a:off x="-994175" y="3483775"/>
                <a:ext cx="228050" cy="847300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33892" extrusionOk="0">
                    <a:moveTo>
                      <a:pt x="935" y="0"/>
                    </a:moveTo>
                    <a:cubicBezTo>
                      <a:pt x="1" y="9874"/>
                      <a:pt x="3236" y="23784"/>
                      <a:pt x="3737" y="25785"/>
                    </a:cubicBezTo>
                    <a:cubicBezTo>
                      <a:pt x="4237" y="27753"/>
                      <a:pt x="3570" y="28421"/>
                      <a:pt x="3737" y="29822"/>
                    </a:cubicBezTo>
                    <a:cubicBezTo>
                      <a:pt x="3903" y="31223"/>
                      <a:pt x="5738" y="33791"/>
                      <a:pt x="7439" y="33891"/>
                    </a:cubicBezTo>
                    <a:cubicBezTo>
                      <a:pt x="7456" y="33892"/>
                      <a:pt x="7472" y="33892"/>
                      <a:pt x="7489" y="33892"/>
                    </a:cubicBezTo>
                    <a:cubicBezTo>
                      <a:pt x="9122" y="33892"/>
                      <a:pt x="8199" y="32246"/>
                      <a:pt x="7439" y="31223"/>
                    </a:cubicBezTo>
                    <a:cubicBezTo>
                      <a:pt x="6705" y="30155"/>
                      <a:pt x="6405" y="26319"/>
                      <a:pt x="6405" y="22049"/>
                    </a:cubicBezTo>
                    <a:cubicBezTo>
                      <a:pt x="6405" y="17746"/>
                      <a:pt x="6238" y="300"/>
                      <a:pt x="6238" y="0"/>
                    </a:cubicBezTo>
                    <a:close/>
                  </a:path>
                </a:pathLst>
              </a:custGeom>
              <a:solidFill>
                <a:srgbClr val="D89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682;p42">
                <a:extLst>
                  <a:ext uri="{FF2B5EF4-FFF2-40B4-BE49-F238E27FC236}">
                    <a16:creationId xmlns:a16="http://schemas.microsoft.com/office/drawing/2014/main" id="{15609950-AC5A-FCE7-914F-054D03F9407F}"/>
                  </a:ext>
                </a:extLst>
              </p:cNvPr>
              <p:cNvSpPr/>
              <p:nvPr/>
            </p:nvSpPr>
            <p:spPr>
              <a:xfrm>
                <a:off x="-921625" y="4172600"/>
                <a:ext cx="18682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473" h="7122" extrusionOk="0">
                    <a:moveTo>
                      <a:pt x="968" y="0"/>
                    </a:moveTo>
                    <a:cubicBezTo>
                      <a:pt x="968" y="0"/>
                      <a:pt x="1" y="267"/>
                      <a:pt x="1" y="1335"/>
                    </a:cubicBezTo>
                    <a:cubicBezTo>
                      <a:pt x="1" y="2369"/>
                      <a:pt x="67" y="4403"/>
                      <a:pt x="67" y="4403"/>
                    </a:cubicBezTo>
                    <a:lnTo>
                      <a:pt x="734" y="4237"/>
                    </a:lnTo>
                    <a:lnTo>
                      <a:pt x="668" y="3369"/>
                    </a:lnTo>
                    <a:lnTo>
                      <a:pt x="668" y="3369"/>
                    </a:lnTo>
                    <a:cubicBezTo>
                      <a:pt x="668" y="3370"/>
                      <a:pt x="2590" y="7121"/>
                      <a:pt x="4821" y="7121"/>
                    </a:cubicBezTo>
                    <a:cubicBezTo>
                      <a:pt x="4904" y="7121"/>
                      <a:pt x="4987" y="7116"/>
                      <a:pt x="5071" y="7105"/>
                    </a:cubicBezTo>
                    <a:cubicBezTo>
                      <a:pt x="7473" y="6872"/>
                      <a:pt x="5171" y="4570"/>
                      <a:pt x="5171" y="4570"/>
                    </a:cubicBezTo>
                    <a:lnTo>
                      <a:pt x="5171" y="4570"/>
                    </a:lnTo>
                    <a:lnTo>
                      <a:pt x="2302" y="4870"/>
                    </a:lnTo>
                    <a:cubicBezTo>
                      <a:pt x="2302" y="4870"/>
                      <a:pt x="301" y="3036"/>
                      <a:pt x="9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683;p42">
                <a:extLst>
                  <a:ext uri="{FF2B5EF4-FFF2-40B4-BE49-F238E27FC236}">
                    <a16:creationId xmlns:a16="http://schemas.microsoft.com/office/drawing/2014/main" id="{33ABD6C5-D470-0FE9-50A5-7D67E81B95B2}"/>
                  </a:ext>
                </a:extLst>
              </p:cNvPr>
              <p:cNvSpPr/>
              <p:nvPr/>
            </p:nvSpPr>
            <p:spPr>
              <a:xfrm>
                <a:off x="-818225" y="3483775"/>
                <a:ext cx="227225" cy="847300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33892" extrusionOk="0">
                    <a:moveTo>
                      <a:pt x="902" y="0"/>
                    </a:moveTo>
                    <a:cubicBezTo>
                      <a:pt x="1" y="9874"/>
                      <a:pt x="3203" y="23784"/>
                      <a:pt x="3704" y="25785"/>
                    </a:cubicBezTo>
                    <a:cubicBezTo>
                      <a:pt x="4204" y="27753"/>
                      <a:pt x="3537" y="28421"/>
                      <a:pt x="3704" y="29822"/>
                    </a:cubicBezTo>
                    <a:cubicBezTo>
                      <a:pt x="3870" y="31223"/>
                      <a:pt x="5705" y="33791"/>
                      <a:pt x="7406" y="33891"/>
                    </a:cubicBezTo>
                    <a:cubicBezTo>
                      <a:pt x="7423" y="33892"/>
                      <a:pt x="7439" y="33892"/>
                      <a:pt x="7456" y="33892"/>
                    </a:cubicBezTo>
                    <a:cubicBezTo>
                      <a:pt x="9089" y="33892"/>
                      <a:pt x="8166" y="32246"/>
                      <a:pt x="7406" y="31223"/>
                    </a:cubicBezTo>
                    <a:cubicBezTo>
                      <a:pt x="6672" y="30155"/>
                      <a:pt x="6372" y="26319"/>
                      <a:pt x="6372" y="22049"/>
                    </a:cubicBezTo>
                    <a:cubicBezTo>
                      <a:pt x="6372" y="17746"/>
                      <a:pt x="6205" y="300"/>
                      <a:pt x="6205" y="0"/>
                    </a:cubicBezTo>
                    <a:close/>
                  </a:path>
                </a:pathLst>
              </a:custGeom>
              <a:solidFill>
                <a:srgbClr val="D89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684;p42">
                <a:extLst>
                  <a:ext uri="{FF2B5EF4-FFF2-40B4-BE49-F238E27FC236}">
                    <a16:creationId xmlns:a16="http://schemas.microsoft.com/office/drawing/2014/main" id="{5E5BBBF4-28B9-6D80-0FC3-6D9A32B91D18}"/>
                  </a:ext>
                </a:extLst>
              </p:cNvPr>
              <p:cNvSpPr/>
              <p:nvPr/>
            </p:nvSpPr>
            <p:spPr>
              <a:xfrm>
                <a:off x="-746500" y="4172600"/>
                <a:ext cx="18682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473" h="7122" extrusionOk="0">
                    <a:moveTo>
                      <a:pt x="935" y="0"/>
                    </a:moveTo>
                    <a:cubicBezTo>
                      <a:pt x="934" y="0"/>
                      <a:pt x="1" y="267"/>
                      <a:pt x="1" y="1335"/>
                    </a:cubicBezTo>
                    <a:cubicBezTo>
                      <a:pt x="1" y="2369"/>
                      <a:pt x="67" y="4403"/>
                      <a:pt x="67" y="4403"/>
                    </a:cubicBezTo>
                    <a:lnTo>
                      <a:pt x="734" y="4237"/>
                    </a:lnTo>
                    <a:lnTo>
                      <a:pt x="668" y="3369"/>
                    </a:lnTo>
                    <a:lnTo>
                      <a:pt x="668" y="3369"/>
                    </a:lnTo>
                    <a:cubicBezTo>
                      <a:pt x="668" y="3370"/>
                      <a:pt x="2590" y="7121"/>
                      <a:pt x="4821" y="7121"/>
                    </a:cubicBezTo>
                    <a:cubicBezTo>
                      <a:pt x="4904" y="7121"/>
                      <a:pt x="4987" y="7116"/>
                      <a:pt x="5071" y="7105"/>
                    </a:cubicBezTo>
                    <a:cubicBezTo>
                      <a:pt x="7473" y="6872"/>
                      <a:pt x="5171" y="4570"/>
                      <a:pt x="5171" y="4570"/>
                    </a:cubicBezTo>
                    <a:lnTo>
                      <a:pt x="5171" y="4570"/>
                    </a:lnTo>
                    <a:lnTo>
                      <a:pt x="2302" y="4870"/>
                    </a:lnTo>
                    <a:cubicBezTo>
                      <a:pt x="2302" y="4870"/>
                      <a:pt x="301" y="3036"/>
                      <a:pt x="9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685;p42">
                <a:extLst>
                  <a:ext uri="{FF2B5EF4-FFF2-40B4-BE49-F238E27FC236}">
                    <a16:creationId xmlns:a16="http://schemas.microsoft.com/office/drawing/2014/main" id="{BC56DD7B-455C-D7D1-DD58-95AC653266E1}"/>
                  </a:ext>
                </a:extLst>
              </p:cNvPr>
              <p:cNvSpPr/>
              <p:nvPr/>
            </p:nvSpPr>
            <p:spPr>
              <a:xfrm>
                <a:off x="-1136775" y="1889300"/>
                <a:ext cx="663825" cy="1741450"/>
              </a:xfrm>
              <a:custGeom>
                <a:avLst/>
                <a:gdLst/>
                <a:ahLst/>
                <a:cxnLst/>
                <a:rect l="l" t="t" r="r" b="b"/>
                <a:pathLst>
                  <a:path w="26553" h="69658" extrusionOk="0">
                    <a:moveTo>
                      <a:pt x="12643" y="0"/>
                    </a:moveTo>
                    <a:cubicBezTo>
                      <a:pt x="0" y="868"/>
                      <a:pt x="4437" y="7873"/>
                      <a:pt x="6338" y="15211"/>
                    </a:cubicBezTo>
                    <a:cubicBezTo>
                      <a:pt x="8273" y="22550"/>
                      <a:pt x="6505" y="23984"/>
                      <a:pt x="5137" y="26719"/>
                    </a:cubicBezTo>
                    <a:cubicBezTo>
                      <a:pt x="3770" y="29488"/>
                      <a:pt x="1502" y="34692"/>
                      <a:pt x="1668" y="40830"/>
                    </a:cubicBezTo>
                    <a:cubicBezTo>
                      <a:pt x="1835" y="47001"/>
                      <a:pt x="4337" y="68883"/>
                      <a:pt x="4337" y="68883"/>
                    </a:cubicBezTo>
                    <a:cubicBezTo>
                      <a:pt x="7325" y="69460"/>
                      <a:pt x="10263" y="69657"/>
                      <a:pt x="12888" y="69657"/>
                    </a:cubicBezTo>
                    <a:cubicBezTo>
                      <a:pt x="18615" y="69657"/>
                      <a:pt x="22850" y="68716"/>
                      <a:pt x="22850" y="68716"/>
                    </a:cubicBezTo>
                    <a:cubicBezTo>
                      <a:pt x="24952" y="58075"/>
                      <a:pt x="26553" y="33491"/>
                      <a:pt x="24051" y="29621"/>
                    </a:cubicBezTo>
                    <a:cubicBezTo>
                      <a:pt x="21549" y="25719"/>
                      <a:pt x="22183" y="22950"/>
                      <a:pt x="23717" y="18180"/>
                    </a:cubicBezTo>
                    <a:cubicBezTo>
                      <a:pt x="25319" y="13443"/>
                      <a:pt x="23851" y="12209"/>
                      <a:pt x="23217" y="8673"/>
                    </a:cubicBezTo>
                    <a:cubicBezTo>
                      <a:pt x="22617" y="5104"/>
                      <a:pt x="23584" y="4670"/>
                      <a:pt x="21416" y="2335"/>
                    </a:cubicBezTo>
                    <a:cubicBezTo>
                      <a:pt x="19248" y="0"/>
                      <a:pt x="12643" y="0"/>
                      <a:pt x="126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686;p42">
                <a:extLst>
                  <a:ext uri="{FF2B5EF4-FFF2-40B4-BE49-F238E27FC236}">
                    <a16:creationId xmlns:a16="http://schemas.microsoft.com/office/drawing/2014/main" id="{7936F3E2-D45D-C60F-6D6D-73C372BA172E}"/>
                  </a:ext>
                </a:extLst>
              </p:cNvPr>
              <p:cNvSpPr/>
              <p:nvPr/>
            </p:nvSpPr>
            <p:spPr>
              <a:xfrm>
                <a:off x="-1001675" y="2558250"/>
                <a:ext cx="429500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17180" h="1730" extrusionOk="0">
                    <a:moveTo>
                      <a:pt x="16989" y="0"/>
                    </a:moveTo>
                    <a:cubicBezTo>
                      <a:pt x="16971" y="0"/>
                      <a:pt x="16956" y="9"/>
                      <a:pt x="16946" y="28"/>
                    </a:cubicBezTo>
                    <a:cubicBezTo>
                      <a:pt x="16899" y="51"/>
                      <a:pt x="13394" y="1478"/>
                      <a:pt x="8016" y="1478"/>
                    </a:cubicBezTo>
                    <a:cubicBezTo>
                      <a:pt x="5704" y="1478"/>
                      <a:pt x="3046" y="1214"/>
                      <a:pt x="167" y="462"/>
                    </a:cubicBezTo>
                    <a:cubicBezTo>
                      <a:pt x="153" y="457"/>
                      <a:pt x="140" y="455"/>
                      <a:pt x="127" y="455"/>
                    </a:cubicBezTo>
                    <a:cubicBezTo>
                      <a:pt x="50" y="455"/>
                      <a:pt x="0" y="533"/>
                      <a:pt x="0" y="562"/>
                    </a:cubicBezTo>
                    <a:cubicBezTo>
                      <a:pt x="0" y="629"/>
                      <a:pt x="34" y="729"/>
                      <a:pt x="67" y="729"/>
                    </a:cubicBezTo>
                    <a:cubicBezTo>
                      <a:pt x="2936" y="1429"/>
                      <a:pt x="5604" y="1729"/>
                      <a:pt x="7939" y="1729"/>
                    </a:cubicBezTo>
                    <a:cubicBezTo>
                      <a:pt x="13410" y="1729"/>
                      <a:pt x="16979" y="262"/>
                      <a:pt x="17046" y="262"/>
                    </a:cubicBezTo>
                    <a:cubicBezTo>
                      <a:pt x="17113" y="228"/>
                      <a:pt x="17179" y="128"/>
                      <a:pt x="17113" y="95"/>
                    </a:cubicBezTo>
                    <a:cubicBezTo>
                      <a:pt x="17089" y="48"/>
                      <a:pt x="17032" y="0"/>
                      <a:pt x="169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687;p42">
                <a:extLst>
                  <a:ext uri="{FF2B5EF4-FFF2-40B4-BE49-F238E27FC236}">
                    <a16:creationId xmlns:a16="http://schemas.microsoft.com/office/drawing/2014/main" id="{A2E8E97F-54D9-2F93-10A7-1C575DD0E3D9}"/>
                  </a:ext>
                </a:extLst>
              </p:cNvPr>
              <p:cNvSpPr/>
              <p:nvPr/>
            </p:nvSpPr>
            <p:spPr>
              <a:xfrm>
                <a:off x="-940650" y="1889300"/>
                <a:ext cx="329275" cy="130775"/>
              </a:xfrm>
              <a:custGeom>
                <a:avLst/>
                <a:gdLst/>
                <a:ahLst/>
                <a:cxnLst/>
                <a:rect l="l" t="t" r="r" b="b"/>
                <a:pathLst>
                  <a:path w="13171" h="5231" extrusionOk="0">
                    <a:moveTo>
                      <a:pt x="4831" y="0"/>
                    </a:moveTo>
                    <a:cubicBezTo>
                      <a:pt x="3130" y="134"/>
                      <a:pt x="1762" y="334"/>
                      <a:pt x="628" y="667"/>
                    </a:cubicBezTo>
                    <a:cubicBezTo>
                      <a:pt x="1" y="3052"/>
                      <a:pt x="819" y="5230"/>
                      <a:pt x="5806" y="5230"/>
                    </a:cubicBezTo>
                    <a:cubicBezTo>
                      <a:pt x="6120" y="5230"/>
                      <a:pt x="6451" y="5222"/>
                      <a:pt x="6799" y="5204"/>
                    </a:cubicBezTo>
                    <a:cubicBezTo>
                      <a:pt x="13170" y="4870"/>
                      <a:pt x="9901" y="667"/>
                      <a:pt x="9935" y="667"/>
                    </a:cubicBezTo>
                    <a:lnTo>
                      <a:pt x="9835" y="601"/>
                    </a:lnTo>
                    <a:cubicBezTo>
                      <a:pt x="7366" y="0"/>
                      <a:pt x="4831" y="0"/>
                      <a:pt x="4831" y="0"/>
                    </a:cubicBezTo>
                    <a:close/>
                  </a:path>
                </a:pathLst>
              </a:custGeom>
              <a:solidFill>
                <a:srgbClr val="D89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688;p42">
                <a:extLst>
                  <a:ext uri="{FF2B5EF4-FFF2-40B4-BE49-F238E27FC236}">
                    <a16:creationId xmlns:a16="http://schemas.microsoft.com/office/drawing/2014/main" id="{A86CFEB7-8184-76FD-D4B1-A42E81907B58}"/>
                  </a:ext>
                </a:extLst>
              </p:cNvPr>
              <p:cNvSpPr/>
              <p:nvPr/>
            </p:nvSpPr>
            <p:spPr>
              <a:xfrm>
                <a:off x="-886600" y="1757525"/>
                <a:ext cx="156800" cy="227700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08" extrusionOk="0">
                    <a:moveTo>
                      <a:pt x="1168" y="1"/>
                    </a:moveTo>
                    <a:lnTo>
                      <a:pt x="1035" y="5638"/>
                    </a:lnTo>
                    <a:cubicBezTo>
                      <a:pt x="1035" y="5638"/>
                      <a:pt x="1" y="9107"/>
                      <a:pt x="3136" y="9107"/>
                    </a:cubicBezTo>
                    <a:cubicBezTo>
                      <a:pt x="6272" y="9107"/>
                      <a:pt x="5805" y="7339"/>
                      <a:pt x="5805" y="7339"/>
                    </a:cubicBezTo>
                    <a:lnTo>
                      <a:pt x="5905" y="1635"/>
                    </a:lnTo>
                    <a:lnTo>
                      <a:pt x="1168" y="1"/>
                    </a:lnTo>
                    <a:close/>
                  </a:path>
                </a:pathLst>
              </a:custGeom>
              <a:solidFill>
                <a:srgbClr val="D89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689;p42">
                <a:extLst>
                  <a:ext uri="{FF2B5EF4-FFF2-40B4-BE49-F238E27FC236}">
                    <a16:creationId xmlns:a16="http://schemas.microsoft.com/office/drawing/2014/main" id="{7628566A-8B8A-DEFD-FDD8-0741FF81C88E}"/>
                  </a:ext>
                </a:extLst>
              </p:cNvPr>
              <p:cNvSpPr/>
              <p:nvPr/>
            </p:nvSpPr>
            <p:spPr>
              <a:xfrm>
                <a:off x="-858250" y="1758375"/>
                <a:ext cx="117625" cy="84300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3372" extrusionOk="0">
                    <a:moveTo>
                      <a:pt x="1" y="0"/>
                    </a:moveTo>
                    <a:lnTo>
                      <a:pt x="1" y="667"/>
                    </a:lnTo>
                    <a:cubicBezTo>
                      <a:pt x="674" y="2944"/>
                      <a:pt x="2858" y="3371"/>
                      <a:pt x="4508" y="3371"/>
                    </a:cubicBezTo>
                    <a:cubicBezTo>
                      <a:pt x="4574" y="3371"/>
                      <a:pt x="4640" y="3371"/>
                      <a:pt x="4704" y="3369"/>
                    </a:cubicBezTo>
                    <a:lnTo>
                      <a:pt x="4704" y="160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83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690;p42">
                <a:extLst>
                  <a:ext uri="{FF2B5EF4-FFF2-40B4-BE49-F238E27FC236}">
                    <a16:creationId xmlns:a16="http://schemas.microsoft.com/office/drawing/2014/main" id="{8482B77E-8117-4DAB-0E8B-E12CD7CE75F0}"/>
                  </a:ext>
                </a:extLst>
              </p:cNvPr>
              <p:cNvSpPr/>
              <p:nvPr/>
            </p:nvSpPr>
            <p:spPr>
              <a:xfrm>
                <a:off x="-934975" y="1460425"/>
                <a:ext cx="286075" cy="371075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14843" extrusionOk="0">
                    <a:moveTo>
                      <a:pt x="6133" y="1"/>
                    </a:moveTo>
                    <a:cubicBezTo>
                      <a:pt x="4241" y="1"/>
                      <a:pt x="2298" y="655"/>
                      <a:pt x="1168" y="2178"/>
                    </a:cubicBezTo>
                    <a:cubicBezTo>
                      <a:pt x="835" y="2678"/>
                      <a:pt x="535" y="3245"/>
                      <a:pt x="401" y="3812"/>
                    </a:cubicBezTo>
                    <a:cubicBezTo>
                      <a:pt x="1" y="5480"/>
                      <a:pt x="334" y="7448"/>
                      <a:pt x="835" y="9016"/>
                    </a:cubicBezTo>
                    <a:cubicBezTo>
                      <a:pt x="1435" y="10917"/>
                      <a:pt x="2603" y="12852"/>
                      <a:pt x="4271" y="13986"/>
                    </a:cubicBezTo>
                    <a:cubicBezTo>
                      <a:pt x="5069" y="14529"/>
                      <a:pt x="6021" y="14843"/>
                      <a:pt x="6949" y="14843"/>
                    </a:cubicBezTo>
                    <a:cubicBezTo>
                      <a:pt x="7960" y="14843"/>
                      <a:pt x="8944" y="14471"/>
                      <a:pt x="9674" y="13619"/>
                    </a:cubicBezTo>
                    <a:cubicBezTo>
                      <a:pt x="10442" y="12685"/>
                      <a:pt x="10775" y="11451"/>
                      <a:pt x="10909" y="10250"/>
                    </a:cubicBezTo>
                    <a:cubicBezTo>
                      <a:pt x="10942" y="9617"/>
                      <a:pt x="10942" y="8983"/>
                      <a:pt x="11075" y="8316"/>
                    </a:cubicBezTo>
                    <a:cubicBezTo>
                      <a:pt x="11176" y="7815"/>
                      <a:pt x="11276" y="7315"/>
                      <a:pt x="11376" y="6815"/>
                    </a:cubicBezTo>
                    <a:cubicBezTo>
                      <a:pt x="11442" y="6147"/>
                      <a:pt x="11442" y="5514"/>
                      <a:pt x="11409" y="4846"/>
                    </a:cubicBezTo>
                    <a:cubicBezTo>
                      <a:pt x="11376" y="3846"/>
                      <a:pt x="11109" y="2812"/>
                      <a:pt x="10608" y="1944"/>
                    </a:cubicBezTo>
                    <a:cubicBezTo>
                      <a:pt x="10041" y="1010"/>
                      <a:pt x="9107" y="477"/>
                      <a:pt x="8107" y="243"/>
                    </a:cubicBezTo>
                    <a:cubicBezTo>
                      <a:pt x="7482" y="85"/>
                      <a:pt x="6810" y="1"/>
                      <a:pt x="6133" y="1"/>
                    </a:cubicBezTo>
                    <a:close/>
                  </a:path>
                </a:pathLst>
              </a:custGeom>
              <a:solidFill>
                <a:srgbClr val="D89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691;p42">
                <a:extLst>
                  <a:ext uri="{FF2B5EF4-FFF2-40B4-BE49-F238E27FC236}">
                    <a16:creationId xmlns:a16="http://schemas.microsoft.com/office/drawing/2014/main" id="{F8B5D638-F861-A2AC-DA73-E897B8D3127F}"/>
                  </a:ext>
                </a:extLst>
              </p:cNvPr>
              <p:cNvSpPr/>
              <p:nvPr/>
            </p:nvSpPr>
            <p:spPr>
              <a:xfrm>
                <a:off x="-990000" y="1435900"/>
                <a:ext cx="350825" cy="303325"/>
              </a:xfrm>
              <a:custGeom>
                <a:avLst/>
                <a:gdLst/>
                <a:ahLst/>
                <a:cxnLst/>
                <a:rect l="l" t="t" r="r" b="b"/>
                <a:pathLst>
                  <a:path w="14033" h="12133" extrusionOk="0">
                    <a:moveTo>
                      <a:pt x="8590" y="1"/>
                    </a:moveTo>
                    <a:cubicBezTo>
                      <a:pt x="7031" y="1"/>
                      <a:pt x="5384" y="495"/>
                      <a:pt x="4070" y="1258"/>
                    </a:cubicBezTo>
                    <a:cubicBezTo>
                      <a:pt x="1235" y="2892"/>
                      <a:pt x="0" y="7195"/>
                      <a:pt x="1668" y="10097"/>
                    </a:cubicBezTo>
                    <a:cubicBezTo>
                      <a:pt x="1946" y="10559"/>
                      <a:pt x="3077" y="12132"/>
                      <a:pt x="3774" y="12132"/>
                    </a:cubicBezTo>
                    <a:cubicBezTo>
                      <a:pt x="3831" y="12132"/>
                      <a:pt x="3886" y="12121"/>
                      <a:pt x="3936" y="12099"/>
                    </a:cubicBezTo>
                    <a:cubicBezTo>
                      <a:pt x="3636" y="11632"/>
                      <a:pt x="3469" y="11165"/>
                      <a:pt x="3303" y="10664"/>
                    </a:cubicBezTo>
                    <a:cubicBezTo>
                      <a:pt x="3136" y="10164"/>
                      <a:pt x="2769" y="9430"/>
                      <a:pt x="2769" y="8863"/>
                    </a:cubicBezTo>
                    <a:cubicBezTo>
                      <a:pt x="2769" y="8229"/>
                      <a:pt x="3770" y="7595"/>
                      <a:pt x="4270" y="7195"/>
                    </a:cubicBezTo>
                    <a:cubicBezTo>
                      <a:pt x="4904" y="6728"/>
                      <a:pt x="5604" y="6328"/>
                      <a:pt x="6305" y="5894"/>
                    </a:cubicBezTo>
                    <a:cubicBezTo>
                      <a:pt x="7773" y="4994"/>
                      <a:pt x="8606" y="3993"/>
                      <a:pt x="9307" y="2492"/>
                    </a:cubicBezTo>
                    <a:cubicBezTo>
                      <a:pt x="9807" y="2992"/>
                      <a:pt x="10208" y="3659"/>
                      <a:pt x="10741" y="4160"/>
                    </a:cubicBezTo>
                    <a:cubicBezTo>
                      <a:pt x="12042" y="5427"/>
                      <a:pt x="13643" y="6461"/>
                      <a:pt x="13643" y="6461"/>
                    </a:cubicBezTo>
                    <a:cubicBezTo>
                      <a:pt x="14033" y="1681"/>
                      <a:pt x="11463" y="1"/>
                      <a:pt x="8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692;p42">
                <a:extLst>
                  <a:ext uri="{FF2B5EF4-FFF2-40B4-BE49-F238E27FC236}">
                    <a16:creationId xmlns:a16="http://schemas.microsoft.com/office/drawing/2014/main" id="{F9C50B9F-5102-4BAF-62A4-9A0AB831D302}"/>
                  </a:ext>
                </a:extLst>
              </p:cNvPr>
              <p:cNvSpPr/>
              <p:nvPr/>
            </p:nvSpPr>
            <p:spPr>
              <a:xfrm>
                <a:off x="-946525" y="1630425"/>
                <a:ext cx="64125" cy="84400"/>
              </a:xfrm>
              <a:custGeom>
                <a:avLst/>
                <a:gdLst/>
                <a:ahLst/>
                <a:cxnLst/>
                <a:rect l="l" t="t" r="r" b="b"/>
                <a:pathLst>
                  <a:path w="2565" h="3376" extrusionOk="0">
                    <a:moveTo>
                      <a:pt x="950" y="0"/>
                    </a:moveTo>
                    <a:cubicBezTo>
                      <a:pt x="272" y="0"/>
                      <a:pt x="1" y="1424"/>
                      <a:pt x="196" y="2149"/>
                    </a:cubicBezTo>
                    <a:cubicBezTo>
                      <a:pt x="363" y="2716"/>
                      <a:pt x="830" y="3183"/>
                      <a:pt x="1330" y="3350"/>
                    </a:cubicBezTo>
                    <a:cubicBezTo>
                      <a:pt x="1397" y="3367"/>
                      <a:pt x="1447" y="3375"/>
                      <a:pt x="1497" y="3375"/>
                    </a:cubicBezTo>
                    <a:cubicBezTo>
                      <a:pt x="1547" y="3375"/>
                      <a:pt x="1597" y="3367"/>
                      <a:pt x="1664" y="3350"/>
                    </a:cubicBezTo>
                    <a:cubicBezTo>
                      <a:pt x="2564" y="2850"/>
                      <a:pt x="2064" y="682"/>
                      <a:pt x="1397" y="181"/>
                    </a:cubicBezTo>
                    <a:cubicBezTo>
                      <a:pt x="1233" y="55"/>
                      <a:pt x="1084" y="0"/>
                      <a:pt x="950" y="0"/>
                    </a:cubicBezTo>
                    <a:close/>
                  </a:path>
                </a:pathLst>
              </a:custGeom>
              <a:solidFill>
                <a:srgbClr val="D89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693;p42">
                <a:extLst>
                  <a:ext uri="{FF2B5EF4-FFF2-40B4-BE49-F238E27FC236}">
                    <a16:creationId xmlns:a16="http://schemas.microsoft.com/office/drawing/2014/main" id="{76778965-1534-FF58-5F1C-63A1AC0DFBA3}"/>
                  </a:ext>
                </a:extLst>
              </p:cNvPr>
              <p:cNvSpPr/>
              <p:nvPr/>
            </p:nvSpPr>
            <p:spPr>
              <a:xfrm>
                <a:off x="-716475" y="1619100"/>
                <a:ext cx="2505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2" extrusionOk="0">
                    <a:moveTo>
                      <a:pt x="501" y="1"/>
                    </a:moveTo>
                    <a:cubicBezTo>
                      <a:pt x="267" y="1"/>
                      <a:pt x="0" y="234"/>
                      <a:pt x="0" y="501"/>
                    </a:cubicBezTo>
                    <a:cubicBezTo>
                      <a:pt x="0" y="801"/>
                      <a:pt x="201" y="1001"/>
                      <a:pt x="501" y="1001"/>
                    </a:cubicBezTo>
                    <a:cubicBezTo>
                      <a:pt x="801" y="1001"/>
                      <a:pt x="1001" y="801"/>
                      <a:pt x="1001" y="501"/>
                    </a:cubicBezTo>
                    <a:cubicBezTo>
                      <a:pt x="1001" y="234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rgbClr val="23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694;p42">
                <a:extLst>
                  <a:ext uri="{FF2B5EF4-FFF2-40B4-BE49-F238E27FC236}">
                    <a16:creationId xmlns:a16="http://schemas.microsoft.com/office/drawing/2014/main" id="{12976B44-1E86-768B-EE46-42381226A652}"/>
                  </a:ext>
                </a:extLst>
              </p:cNvPr>
              <p:cNvSpPr/>
              <p:nvPr/>
            </p:nvSpPr>
            <p:spPr>
              <a:xfrm>
                <a:off x="-804875" y="1619100"/>
                <a:ext cx="2505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2" extrusionOk="0">
                    <a:moveTo>
                      <a:pt x="501" y="1"/>
                    </a:moveTo>
                    <a:cubicBezTo>
                      <a:pt x="234" y="1"/>
                      <a:pt x="1" y="234"/>
                      <a:pt x="1" y="501"/>
                    </a:cubicBezTo>
                    <a:cubicBezTo>
                      <a:pt x="1" y="801"/>
                      <a:pt x="201" y="1001"/>
                      <a:pt x="501" y="1001"/>
                    </a:cubicBezTo>
                    <a:cubicBezTo>
                      <a:pt x="801" y="1001"/>
                      <a:pt x="1001" y="801"/>
                      <a:pt x="1001" y="501"/>
                    </a:cubicBezTo>
                    <a:cubicBezTo>
                      <a:pt x="1001" y="234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rgbClr val="23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695;p42">
                <a:extLst>
                  <a:ext uri="{FF2B5EF4-FFF2-40B4-BE49-F238E27FC236}">
                    <a16:creationId xmlns:a16="http://schemas.microsoft.com/office/drawing/2014/main" id="{FD2B78E5-32EF-6E6A-A3DD-6A23AE7516F6}"/>
                  </a:ext>
                </a:extLst>
              </p:cNvPr>
              <p:cNvSpPr/>
              <p:nvPr/>
            </p:nvSpPr>
            <p:spPr>
              <a:xfrm>
                <a:off x="-753175" y="1618275"/>
                <a:ext cx="27550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3637" extrusionOk="0">
                    <a:moveTo>
                      <a:pt x="468" y="0"/>
                    </a:moveTo>
                    <a:cubicBezTo>
                      <a:pt x="434" y="0"/>
                      <a:pt x="401" y="67"/>
                      <a:pt x="401" y="134"/>
                    </a:cubicBezTo>
                    <a:lnTo>
                      <a:pt x="835" y="2469"/>
                    </a:lnTo>
                    <a:cubicBezTo>
                      <a:pt x="901" y="2635"/>
                      <a:pt x="935" y="2802"/>
                      <a:pt x="901" y="2969"/>
                    </a:cubicBezTo>
                    <a:cubicBezTo>
                      <a:pt x="901" y="3136"/>
                      <a:pt x="801" y="3303"/>
                      <a:pt x="735" y="3369"/>
                    </a:cubicBezTo>
                    <a:cubicBezTo>
                      <a:pt x="656" y="3432"/>
                      <a:pt x="555" y="3466"/>
                      <a:pt x="456" y="3466"/>
                    </a:cubicBezTo>
                    <a:cubicBezTo>
                      <a:pt x="346" y="3466"/>
                      <a:pt x="238" y="3424"/>
                      <a:pt x="168" y="3336"/>
                    </a:cubicBezTo>
                    <a:cubicBezTo>
                      <a:pt x="151" y="3319"/>
                      <a:pt x="134" y="3311"/>
                      <a:pt x="117" y="3311"/>
                    </a:cubicBezTo>
                    <a:cubicBezTo>
                      <a:pt x="101" y="3311"/>
                      <a:pt x="84" y="3319"/>
                      <a:pt x="67" y="3336"/>
                    </a:cubicBezTo>
                    <a:cubicBezTo>
                      <a:pt x="1" y="3369"/>
                      <a:pt x="1" y="3403"/>
                      <a:pt x="67" y="3469"/>
                    </a:cubicBezTo>
                    <a:cubicBezTo>
                      <a:pt x="168" y="3603"/>
                      <a:pt x="301" y="3636"/>
                      <a:pt x="468" y="3636"/>
                    </a:cubicBezTo>
                    <a:cubicBezTo>
                      <a:pt x="601" y="3636"/>
                      <a:pt x="735" y="3603"/>
                      <a:pt x="835" y="3503"/>
                    </a:cubicBezTo>
                    <a:cubicBezTo>
                      <a:pt x="968" y="3369"/>
                      <a:pt x="1102" y="3169"/>
                      <a:pt x="1102" y="2969"/>
                    </a:cubicBezTo>
                    <a:cubicBezTo>
                      <a:pt x="1102" y="2735"/>
                      <a:pt x="1068" y="2569"/>
                      <a:pt x="1068" y="2402"/>
                    </a:cubicBezTo>
                    <a:lnTo>
                      <a:pt x="601" y="67"/>
                    </a:lnTo>
                    <a:cubicBezTo>
                      <a:pt x="601" y="34"/>
                      <a:pt x="501" y="0"/>
                      <a:pt x="468" y="0"/>
                    </a:cubicBezTo>
                    <a:close/>
                  </a:path>
                </a:pathLst>
              </a:custGeom>
              <a:solidFill>
                <a:srgbClr val="683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696;p42">
                <a:extLst>
                  <a:ext uri="{FF2B5EF4-FFF2-40B4-BE49-F238E27FC236}">
                    <a16:creationId xmlns:a16="http://schemas.microsoft.com/office/drawing/2014/main" id="{1E21331C-46CB-3B29-B7D8-6E8BD38A37BA}"/>
                  </a:ext>
                </a:extLst>
              </p:cNvPr>
              <p:cNvSpPr/>
              <p:nvPr/>
            </p:nvSpPr>
            <p:spPr>
              <a:xfrm>
                <a:off x="-924950" y="1641825"/>
                <a:ext cx="30050" cy="56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261" extrusionOk="0">
                    <a:moveTo>
                      <a:pt x="113" y="1"/>
                    </a:moveTo>
                    <a:cubicBezTo>
                      <a:pt x="92" y="1"/>
                      <a:pt x="67" y="9"/>
                      <a:pt x="34" y="26"/>
                    </a:cubicBezTo>
                    <a:cubicBezTo>
                      <a:pt x="0" y="59"/>
                      <a:pt x="0" y="92"/>
                      <a:pt x="34" y="159"/>
                    </a:cubicBezTo>
                    <a:cubicBezTo>
                      <a:pt x="100" y="192"/>
                      <a:pt x="968" y="1060"/>
                      <a:pt x="467" y="2094"/>
                    </a:cubicBezTo>
                    <a:cubicBezTo>
                      <a:pt x="434" y="2127"/>
                      <a:pt x="467" y="2227"/>
                      <a:pt x="501" y="2227"/>
                    </a:cubicBezTo>
                    <a:cubicBezTo>
                      <a:pt x="501" y="2260"/>
                      <a:pt x="534" y="2260"/>
                      <a:pt x="534" y="2260"/>
                    </a:cubicBezTo>
                    <a:cubicBezTo>
                      <a:pt x="567" y="2260"/>
                      <a:pt x="634" y="2227"/>
                      <a:pt x="634" y="2227"/>
                    </a:cubicBezTo>
                    <a:cubicBezTo>
                      <a:pt x="1201" y="1060"/>
                      <a:pt x="167" y="26"/>
                      <a:pt x="167" y="26"/>
                    </a:cubicBezTo>
                    <a:cubicBezTo>
                      <a:pt x="150" y="9"/>
                      <a:pt x="134" y="1"/>
                      <a:pt x="113" y="1"/>
                    </a:cubicBezTo>
                    <a:close/>
                  </a:path>
                </a:pathLst>
              </a:custGeom>
              <a:solidFill>
                <a:srgbClr val="B57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697;p42">
                <a:extLst>
                  <a:ext uri="{FF2B5EF4-FFF2-40B4-BE49-F238E27FC236}">
                    <a16:creationId xmlns:a16="http://schemas.microsoft.com/office/drawing/2014/main" id="{A44C4000-4F55-F9CA-8134-3A2A2620860E}"/>
                  </a:ext>
                </a:extLst>
              </p:cNvPr>
              <p:cNvSpPr/>
              <p:nvPr/>
            </p:nvSpPr>
            <p:spPr>
              <a:xfrm>
                <a:off x="-934125" y="1663300"/>
                <a:ext cx="250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02" extrusionOk="0">
                    <a:moveTo>
                      <a:pt x="868" y="0"/>
                    </a:moveTo>
                    <a:cubicBezTo>
                      <a:pt x="567" y="34"/>
                      <a:pt x="367" y="134"/>
                      <a:pt x="200" y="267"/>
                    </a:cubicBezTo>
                    <a:cubicBezTo>
                      <a:pt x="0" y="534"/>
                      <a:pt x="34" y="868"/>
                      <a:pt x="34" y="868"/>
                    </a:cubicBezTo>
                    <a:cubicBezTo>
                      <a:pt x="67" y="968"/>
                      <a:pt x="134" y="1001"/>
                      <a:pt x="167" y="1001"/>
                    </a:cubicBezTo>
                    <a:cubicBezTo>
                      <a:pt x="234" y="1001"/>
                      <a:pt x="234" y="968"/>
                      <a:pt x="234" y="868"/>
                    </a:cubicBezTo>
                    <a:cubicBezTo>
                      <a:pt x="234" y="868"/>
                      <a:pt x="234" y="601"/>
                      <a:pt x="367" y="434"/>
                    </a:cubicBezTo>
                    <a:cubicBezTo>
                      <a:pt x="501" y="334"/>
                      <a:pt x="667" y="234"/>
                      <a:pt x="901" y="201"/>
                    </a:cubicBezTo>
                    <a:cubicBezTo>
                      <a:pt x="934" y="201"/>
                      <a:pt x="1001" y="167"/>
                      <a:pt x="1001" y="67"/>
                    </a:cubicBezTo>
                    <a:cubicBezTo>
                      <a:pt x="1001" y="34"/>
                      <a:pt x="968" y="0"/>
                      <a:pt x="868" y="0"/>
                    </a:cubicBezTo>
                    <a:close/>
                  </a:path>
                </a:pathLst>
              </a:custGeom>
              <a:solidFill>
                <a:srgbClr val="B57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698;p42">
                <a:extLst>
                  <a:ext uri="{FF2B5EF4-FFF2-40B4-BE49-F238E27FC236}">
                    <a16:creationId xmlns:a16="http://schemas.microsoft.com/office/drawing/2014/main" id="{1BE1B1B9-56FF-9CAB-AD73-4DC4F8D8C64F}"/>
                  </a:ext>
                </a:extLst>
              </p:cNvPr>
              <p:cNvSpPr/>
              <p:nvPr/>
            </p:nvSpPr>
            <p:spPr>
              <a:xfrm>
                <a:off x="-924950" y="17041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0" y="168"/>
                      <a:pt x="0" y="335"/>
                    </a:cubicBezTo>
                    <a:cubicBezTo>
                      <a:pt x="0" y="501"/>
                      <a:pt x="167" y="668"/>
                      <a:pt x="334" y="668"/>
                    </a:cubicBezTo>
                    <a:cubicBezTo>
                      <a:pt x="501" y="668"/>
                      <a:pt x="667" y="501"/>
                      <a:pt x="667" y="335"/>
                    </a:cubicBezTo>
                    <a:cubicBezTo>
                      <a:pt x="667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699;p42">
                <a:extLst>
                  <a:ext uri="{FF2B5EF4-FFF2-40B4-BE49-F238E27FC236}">
                    <a16:creationId xmlns:a16="http://schemas.microsoft.com/office/drawing/2014/main" id="{CD0A537C-2688-4160-DACB-B9553C38ABA1}"/>
                  </a:ext>
                </a:extLst>
              </p:cNvPr>
              <p:cNvSpPr/>
              <p:nvPr/>
            </p:nvSpPr>
            <p:spPr>
              <a:xfrm>
                <a:off x="-834050" y="1625775"/>
                <a:ext cx="8090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242" extrusionOk="0">
                    <a:moveTo>
                      <a:pt x="3002" y="134"/>
                    </a:moveTo>
                    <a:cubicBezTo>
                      <a:pt x="3069" y="134"/>
                      <a:pt x="3169" y="201"/>
                      <a:pt x="3169" y="301"/>
                    </a:cubicBezTo>
                    <a:lnTo>
                      <a:pt x="3169" y="1034"/>
                    </a:lnTo>
                    <a:cubicBezTo>
                      <a:pt x="3169" y="1135"/>
                      <a:pt x="3069" y="1201"/>
                      <a:pt x="3002" y="1201"/>
                    </a:cubicBezTo>
                    <a:lnTo>
                      <a:pt x="234" y="1201"/>
                    </a:lnTo>
                    <a:cubicBezTo>
                      <a:pt x="167" y="1201"/>
                      <a:pt x="67" y="1135"/>
                      <a:pt x="67" y="1034"/>
                    </a:cubicBezTo>
                    <a:lnTo>
                      <a:pt x="67" y="301"/>
                    </a:lnTo>
                    <a:cubicBezTo>
                      <a:pt x="67" y="201"/>
                      <a:pt x="167" y="134"/>
                      <a:pt x="234" y="134"/>
                    </a:cubicBezTo>
                    <a:close/>
                    <a:moveTo>
                      <a:pt x="234" y="0"/>
                    </a:moveTo>
                    <a:cubicBezTo>
                      <a:pt x="134" y="0"/>
                      <a:pt x="0" y="67"/>
                      <a:pt x="0" y="234"/>
                    </a:cubicBezTo>
                    <a:lnTo>
                      <a:pt x="0" y="1001"/>
                    </a:lnTo>
                    <a:cubicBezTo>
                      <a:pt x="0" y="1146"/>
                      <a:pt x="101" y="1241"/>
                      <a:pt x="194" y="1241"/>
                    </a:cubicBezTo>
                    <a:cubicBezTo>
                      <a:pt x="207" y="1241"/>
                      <a:pt x="221" y="1239"/>
                      <a:pt x="234" y="1235"/>
                    </a:cubicBezTo>
                    <a:lnTo>
                      <a:pt x="3002" y="1235"/>
                    </a:lnTo>
                    <a:cubicBezTo>
                      <a:pt x="3102" y="1235"/>
                      <a:pt x="3236" y="1168"/>
                      <a:pt x="3236" y="1001"/>
                    </a:cubicBezTo>
                    <a:lnTo>
                      <a:pt x="3236" y="234"/>
                    </a:lnTo>
                    <a:cubicBezTo>
                      <a:pt x="3236" y="134"/>
                      <a:pt x="3169" y="0"/>
                      <a:pt x="3002" y="0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700;p42">
                <a:extLst>
                  <a:ext uri="{FF2B5EF4-FFF2-40B4-BE49-F238E27FC236}">
                    <a16:creationId xmlns:a16="http://schemas.microsoft.com/office/drawing/2014/main" id="{FF8DBC08-CD1B-B00F-3ADB-EE67CC340861}"/>
                  </a:ext>
                </a:extLst>
              </p:cNvPr>
              <p:cNvSpPr/>
              <p:nvPr/>
            </p:nvSpPr>
            <p:spPr>
              <a:xfrm>
                <a:off x="-728150" y="1625775"/>
                <a:ext cx="817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1242" extrusionOk="0">
                    <a:moveTo>
                      <a:pt x="3003" y="134"/>
                    </a:moveTo>
                    <a:cubicBezTo>
                      <a:pt x="3103" y="134"/>
                      <a:pt x="3169" y="201"/>
                      <a:pt x="3169" y="301"/>
                    </a:cubicBezTo>
                    <a:lnTo>
                      <a:pt x="3169" y="1034"/>
                    </a:lnTo>
                    <a:cubicBezTo>
                      <a:pt x="3169" y="1135"/>
                      <a:pt x="3103" y="1201"/>
                      <a:pt x="3003" y="1201"/>
                    </a:cubicBezTo>
                    <a:lnTo>
                      <a:pt x="267" y="1201"/>
                    </a:lnTo>
                    <a:cubicBezTo>
                      <a:pt x="167" y="1201"/>
                      <a:pt x="101" y="1135"/>
                      <a:pt x="101" y="1034"/>
                    </a:cubicBezTo>
                    <a:lnTo>
                      <a:pt x="101" y="301"/>
                    </a:lnTo>
                    <a:cubicBezTo>
                      <a:pt x="101" y="201"/>
                      <a:pt x="167" y="134"/>
                      <a:pt x="267" y="134"/>
                    </a:cubicBezTo>
                    <a:close/>
                    <a:moveTo>
                      <a:pt x="267" y="0"/>
                    </a:moveTo>
                    <a:cubicBezTo>
                      <a:pt x="134" y="0"/>
                      <a:pt x="0" y="67"/>
                      <a:pt x="0" y="234"/>
                    </a:cubicBezTo>
                    <a:lnTo>
                      <a:pt x="0" y="1001"/>
                    </a:lnTo>
                    <a:cubicBezTo>
                      <a:pt x="0" y="1146"/>
                      <a:pt x="102" y="1241"/>
                      <a:pt x="216" y="1241"/>
                    </a:cubicBezTo>
                    <a:cubicBezTo>
                      <a:pt x="233" y="1241"/>
                      <a:pt x="250" y="1239"/>
                      <a:pt x="267" y="1235"/>
                    </a:cubicBezTo>
                    <a:lnTo>
                      <a:pt x="3003" y="1235"/>
                    </a:lnTo>
                    <a:cubicBezTo>
                      <a:pt x="3136" y="1235"/>
                      <a:pt x="3269" y="1168"/>
                      <a:pt x="3269" y="1001"/>
                    </a:cubicBezTo>
                    <a:lnTo>
                      <a:pt x="3269" y="234"/>
                    </a:lnTo>
                    <a:cubicBezTo>
                      <a:pt x="3269" y="134"/>
                      <a:pt x="3169" y="0"/>
                      <a:pt x="3003" y="0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701;p42">
                <a:extLst>
                  <a:ext uri="{FF2B5EF4-FFF2-40B4-BE49-F238E27FC236}">
                    <a16:creationId xmlns:a16="http://schemas.microsoft.com/office/drawing/2014/main" id="{9EE05F7D-6634-8838-2CA3-4436E1A394DA}"/>
                  </a:ext>
                </a:extLst>
              </p:cNvPr>
              <p:cNvSpPr/>
              <p:nvPr/>
            </p:nvSpPr>
            <p:spPr>
              <a:xfrm>
                <a:off x="-754000" y="1634475"/>
                <a:ext cx="28375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87" extrusionOk="0">
                    <a:moveTo>
                      <a:pt x="591" y="1"/>
                    </a:moveTo>
                    <a:cubicBezTo>
                      <a:pt x="423" y="1"/>
                      <a:pt x="223" y="30"/>
                      <a:pt x="0" y="119"/>
                    </a:cubicBezTo>
                    <a:lnTo>
                      <a:pt x="34" y="186"/>
                    </a:lnTo>
                    <a:cubicBezTo>
                      <a:pt x="245" y="108"/>
                      <a:pt x="434" y="82"/>
                      <a:pt x="592" y="82"/>
                    </a:cubicBezTo>
                    <a:cubicBezTo>
                      <a:pt x="908" y="82"/>
                      <a:pt x="1101" y="186"/>
                      <a:pt x="1101" y="186"/>
                    </a:cubicBezTo>
                    <a:lnTo>
                      <a:pt x="1135" y="119"/>
                    </a:lnTo>
                    <a:cubicBezTo>
                      <a:pt x="1135" y="119"/>
                      <a:pt x="927" y="1"/>
                      <a:pt x="591" y="1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702;p42">
                <a:extLst>
                  <a:ext uri="{FF2B5EF4-FFF2-40B4-BE49-F238E27FC236}">
                    <a16:creationId xmlns:a16="http://schemas.microsoft.com/office/drawing/2014/main" id="{A40891E1-2CDD-9F92-CBC8-DD9FF4DBC4CD}"/>
                  </a:ext>
                </a:extLst>
              </p:cNvPr>
              <p:cNvSpPr/>
              <p:nvPr/>
            </p:nvSpPr>
            <p:spPr>
              <a:xfrm>
                <a:off x="-900775" y="1636625"/>
                <a:ext cx="6757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34" extrusionOk="0">
                    <a:moveTo>
                      <a:pt x="1" y="0"/>
                    </a:moveTo>
                    <a:lnTo>
                      <a:pt x="1" y="133"/>
                    </a:lnTo>
                    <a:lnTo>
                      <a:pt x="2702" y="133"/>
                    </a:lnTo>
                    <a:lnTo>
                      <a:pt x="2702" y="0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703;p42">
                <a:extLst>
                  <a:ext uri="{FF2B5EF4-FFF2-40B4-BE49-F238E27FC236}">
                    <a16:creationId xmlns:a16="http://schemas.microsoft.com/office/drawing/2014/main" id="{BEFAA817-A1C8-339F-2585-5EFED57EAB87}"/>
                  </a:ext>
                </a:extLst>
              </p:cNvPr>
              <p:cNvSpPr/>
              <p:nvPr/>
            </p:nvSpPr>
            <p:spPr>
              <a:xfrm>
                <a:off x="-803200" y="1737000"/>
                <a:ext cx="77575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706" extrusionOk="0">
                    <a:moveTo>
                      <a:pt x="1588" y="0"/>
                    </a:moveTo>
                    <a:cubicBezTo>
                      <a:pt x="1170" y="0"/>
                      <a:pt x="648" y="69"/>
                      <a:pt x="0" y="255"/>
                    </a:cubicBezTo>
                    <a:cubicBezTo>
                      <a:pt x="0" y="255"/>
                      <a:pt x="563" y="705"/>
                      <a:pt x="1731" y="705"/>
                    </a:cubicBezTo>
                    <a:cubicBezTo>
                      <a:pt x="2121" y="705"/>
                      <a:pt x="2577" y="655"/>
                      <a:pt x="3103" y="522"/>
                    </a:cubicBezTo>
                    <a:cubicBezTo>
                      <a:pt x="3103" y="522"/>
                      <a:pt x="2743" y="0"/>
                      <a:pt x="1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704;p42">
                <a:extLst>
                  <a:ext uri="{FF2B5EF4-FFF2-40B4-BE49-F238E27FC236}">
                    <a16:creationId xmlns:a16="http://schemas.microsoft.com/office/drawing/2014/main" id="{5BED3BEC-812F-FB0E-5616-B16B1D546E70}"/>
                  </a:ext>
                </a:extLst>
              </p:cNvPr>
              <p:cNvSpPr/>
              <p:nvPr/>
            </p:nvSpPr>
            <p:spPr>
              <a:xfrm>
                <a:off x="-803200" y="1743350"/>
                <a:ext cx="775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976" extrusionOk="0">
                    <a:moveTo>
                      <a:pt x="0" y="1"/>
                    </a:moveTo>
                    <a:cubicBezTo>
                      <a:pt x="0" y="1"/>
                      <a:pt x="646" y="969"/>
                      <a:pt x="2000" y="969"/>
                    </a:cubicBezTo>
                    <a:cubicBezTo>
                      <a:pt x="2023" y="969"/>
                      <a:pt x="2045" y="969"/>
                      <a:pt x="2068" y="968"/>
                    </a:cubicBezTo>
                    <a:cubicBezTo>
                      <a:pt x="2068" y="968"/>
                      <a:pt x="2104" y="976"/>
                      <a:pt x="2163" y="976"/>
                    </a:cubicBezTo>
                    <a:cubicBezTo>
                      <a:pt x="2350" y="976"/>
                      <a:pt x="2774" y="899"/>
                      <a:pt x="3103" y="268"/>
                    </a:cubicBezTo>
                    <a:lnTo>
                      <a:pt x="3103" y="268"/>
                    </a:lnTo>
                    <a:cubicBezTo>
                      <a:pt x="3102" y="268"/>
                      <a:pt x="2762" y="299"/>
                      <a:pt x="2270" y="299"/>
                    </a:cubicBezTo>
                    <a:cubicBezTo>
                      <a:pt x="1631" y="299"/>
                      <a:pt x="736" y="246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705;p42">
                <a:extLst>
                  <a:ext uri="{FF2B5EF4-FFF2-40B4-BE49-F238E27FC236}">
                    <a16:creationId xmlns:a16="http://schemas.microsoft.com/office/drawing/2014/main" id="{81A60151-8AA2-E152-42D5-3D1F7212A627}"/>
                  </a:ext>
                </a:extLst>
              </p:cNvPr>
              <p:cNvSpPr/>
              <p:nvPr/>
            </p:nvSpPr>
            <p:spPr>
              <a:xfrm>
                <a:off x="-837400" y="1582575"/>
                <a:ext cx="625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28" extrusionOk="0">
                    <a:moveTo>
                      <a:pt x="1856" y="0"/>
                    </a:moveTo>
                    <a:cubicBezTo>
                      <a:pt x="1437" y="0"/>
                      <a:pt x="953" y="152"/>
                      <a:pt x="601" y="261"/>
                    </a:cubicBezTo>
                    <a:cubicBezTo>
                      <a:pt x="334" y="327"/>
                      <a:pt x="101" y="461"/>
                      <a:pt x="1" y="694"/>
                    </a:cubicBezTo>
                    <a:lnTo>
                      <a:pt x="1" y="794"/>
                    </a:lnTo>
                    <a:cubicBezTo>
                      <a:pt x="34" y="928"/>
                      <a:pt x="167" y="928"/>
                      <a:pt x="301" y="928"/>
                    </a:cubicBezTo>
                    <a:cubicBezTo>
                      <a:pt x="801" y="894"/>
                      <a:pt x="1302" y="628"/>
                      <a:pt x="1802" y="594"/>
                    </a:cubicBezTo>
                    <a:cubicBezTo>
                      <a:pt x="1969" y="594"/>
                      <a:pt x="2302" y="594"/>
                      <a:pt x="2336" y="394"/>
                    </a:cubicBezTo>
                    <a:cubicBezTo>
                      <a:pt x="2502" y="194"/>
                      <a:pt x="2302" y="61"/>
                      <a:pt x="2136" y="27"/>
                    </a:cubicBezTo>
                    <a:cubicBezTo>
                      <a:pt x="2048" y="8"/>
                      <a:pt x="1954" y="0"/>
                      <a:pt x="18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706;p42">
                <a:extLst>
                  <a:ext uri="{FF2B5EF4-FFF2-40B4-BE49-F238E27FC236}">
                    <a16:creationId xmlns:a16="http://schemas.microsoft.com/office/drawing/2014/main" id="{96703BA8-35B7-7FA7-A34C-5836DA9524A9}"/>
                  </a:ext>
                </a:extLst>
              </p:cNvPr>
              <p:cNvSpPr/>
              <p:nvPr/>
            </p:nvSpPr>
            <p:spPr>
              <a:xfrm>
                <a:off x="-723975" y="1594575"/>
                <a:ext cx="62575" cy="2372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49" extrusionOk="0">
                    <a:moveTo>
                      <a:pt x="567" y="1"/>
                    </a:moveTo>
                    <a:cubicBezTo>
                      <a:pt x="498" y="1"/>
                      <a:pt x="431" y="5"/>
                      <a:pt x="367" y="14"/>
                    </a:cubicBezTo>
                    <a:cubicBezTo>
                      <a:pt x="200" y="81"/>
                      <a:pt x="0" y="214"/>
                      <a:pt x="167" y="414"/>
                    </a:cubicBezTo>
                    <a:cubicBezTo>
                      <a:pt x="234" y="581"/>
                      <a:pt x="567" y="581"/>
                      <a:pt x="734" y="615"/>
                    </a:cubicBezTo>
                    <a:cubicBezTo>
                      <a:pt x="1234" y="648"/>
                      <a:pt x="1735" y="915"/>
                      <a:pt x="2235" y="948"/>
                    </a:cubicBezTo>
                    <a:cubicBezTo>
                      <a:pt x="2335" y="948"/>
                      <a:pt x="2469" y="948"/>
                      <a:pt x="2502" y="815"/>
                    </a:cubicBezTo>
                    <a:lnTo>
                      <a:pt x="2502" y="681"/>
                    </a:lnTo>
                    <a:cubicBezTo>
                      <a:pt x="2435" y="481"/>
                      <a:pt x="2168" y="348"/>
                      <a:pt x="1935" y="281"/>
                    </a:cubicBezTo>
                    <a:cubicBezTo>
                      <a:pt x="1532" y="166"/>
                      <a:pt x="1004" y="1"/>
                      <a:pt x="5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707;p42">
                <a:extLst>
                  <a:ext uri="{FF2B5EF4-FFF2-40B4-BE49-F238E27FC236}">
                    <a16:creationId xmlns:a16="http://schemas.microsoft.com/office/drawing/2014/main" id="{7D81C1F6-9661-7904-5D5B-6AC8479EC8C6}"/>
                  </a:ext>
                </a:extLst>
              </p:cNvPr>
              <p:cNvSpPr/>
              <p:nvPr/>
            </p:nvSpPr>
            <p:spPr>
              <a:xfrm>
                <a:off x="-845725" y="2242875"/>
                <a:ext cx="311900" cy="401975"/>
              </a:xfrm>
              <a:custGeom>
                <a:avLst/>
                <a:gdLst/>
                <a:ahLst/>
                <a:cxnLst/>
                <a:rect l="l" t="t" r="r" b="b"/>
                <a:pathLst>
                  <a:path w="12476" h="16079" extrusionOk="0">
                    <a:moveTo>
                      <a:pt x="0" y="1"/>
                    </a:moveTo>
                    <a:lnTo>
                      <a:pt x="0" y="16079"/>
                    </a:lnTo>
                    <a:lnTo>
                      <a:pt x="12476" y="16079"/>
                    </a:lnTo>
                    <a:lnTo>
                      <a:pt x="1247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708;p42">
                <a:extLst>
                  <a:ext uri="{FF2B5EF4-FFF2-40B4-BE49-F238E27FC236}">
                    <a16:creationId xmlns:a16="http://schemas.microsoft.com/office/drawing/2014/main" id="{1B891470-94B1-8395-AA99-12A013E49362}"/>
                  </a:ext>
                </a:extLst>
              </p:cNvPr>
              <p:cNvSpPr/>
              <p:nvPr/>
            </p:nvSpPr>
            <p:spPr>
              <a:xfrm>
                <a:off x="-728975" y="2367350"/>
                <a:ext cx="217675" cy="118225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4729" extrusionOk="0">
                    <a:moveTo>
                      <a:pt x="5918" y="1"/>
                    </a:moveTo>
                    <a:cubicBezTo>
                      <a:pt x="5714" y="1"/>
                      <a:pt x="5526" y="18"/>
                      <a:pt x="5371" y="59"/>
                    </a:cubicBezTo>
                    <a:cubicBezTo>
                      <a:pt x="4603" y="326"/>
                      <a:pt x="3369" y="1260"/>
                      <a:pt x="2435" y="1593"/>
                    </a:cubicBezTo>
                    <a:cubicBezTo>
                      <a:pt x="1468" y="1927"/>
                      <a:pt x="200" y="1927"/>
                      <a:pt x="200" y="1927"/>
                    </a:cubicBezTo>
                    <a:lnTo>
                      <a:pt x="0" y="4729"/>
                    </a:lnTo>
                    <a:cubicBezTo>
                      <a:pt x="1151" y="4504"/>
                      <a:pt x="2339" y="4222"/>
                      <a:pt x="3509" y="4222"/>
                    </a:cubicBezTo>
                    <a:cubicBezTo>
                      <a:pt x="3899" y="4222"/>
                      <a:pt x="4286" y="4253"/>
                      <a:pt x="4670" y="4328"/>
                    </a:cubicBezTo>
                    <a:cubicBezTo>
                      <a:pt x="4961" y="4379"/>
                      <a:pt x="5194" y="4400"/>
                      <a:pt x="5384" y="4400"/>
                    </a:cubicBezTo>
                    <a:cubicBezTo>
                      <a:pt x="6196" y="4400"/>
                      <a:pt x="6214" y="4022"/>
                      <a:pt x="6538" y="3995"/>
                    </a:cubicBezTo>
                    <a:cubicBezTo>
                      <a:pt x="6972" y="3928"/>
                      <a:pt x="7872" y="3761"/>
                      <a:pt x="7872" y="3761"/>
                    </a:cubicBezTo>
                    <a:cubicBezTo>
                      <a:pt x="8706" y="3161"/>
                      <a:pt x="8640" y="692"/>
                      <a:pt x="8173" y="426"/>
                    </a:cubicBezTo>
                    <a:cubicBezTo>
                      <a:pt x="7774" y="266"/>
                      <a:pt x="6719" y="1"/>
                      <a:pt x="5918" y="1"/>
                    </a:cubicBezTo>
                    <a:close/>
                  </a:path>
                </a:pathLst>
              </a:custGeom>
              <a:solidFill>
                <a:srgbClr val="D89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709;p42">
                <a:extLst>
                  <a:ext uri="{FF2B5EF4-FFF2-40B4-BE49-F238E27FC236}">
                    <a16:creationId xmlns:a16="http://schemas.microsoft.com/office/drawing/2014/main" id="{27AB2743-1AD2-3757-6875-3BC0AC0AFA44}"/>
                  </a:ext>
                </a:extLst>
              </p:cNvPr>
              <p:cNvSpPr/>
              <p:nvPr/>
            </p:nvSpPr>
            <p:spPr>
              <a:xfrm>
                <a:off x="-570550" y="2384650"/>
                <a:ext cx="584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668" extrusionOk="0">
                    <a:moveTo>
                      <a:pt x="201" y="0"/>
                    </a:moveTo>
                    <a:cubicBezTo>
                      <a:pt x="134" y="0"/>
                      <a:pt x="34" y="67"/>
                      <a:pt x="1" y="167"/>
                    </a:cubicBezTo>
                    <a:cubicBezTo>
                      <a:pt x="1" y="234"/>
                      <a:pt x="101" y="334"/>
                      <a:pt x="168" y="367"/>
                    </a:cubicBezTo>
                    <a:cubicBezTo>
                      <a:pt x="802" y="401"/>
                      <a:pt x="1435" y="501"/>
                      <a:pt x="2036" y="668"/>
                    </a:cubicBezTo>
                    <a:lnTo>
                      <a:pt x="2136" y="634"/>
                    </a:lnTo>
                    <a:cubicBezTo>
                      <a:pt x="2203" y="634"/>
                      <a:pt x="2303" y="568"/>
                      <a:pt x="2303" y="501"/>
                    </a:cubicBezTo>
                    <a:cubicBezTo>
                      <a:pt x="2336" y="401"/>
                      <a:pt x="2269" y="301"/>
                      <a:pt x="2169" y="301"/>
                    </a:cubicBezTo>
                    <a:cubicBezTo>
                      <a:pt x="1535" y="134"/>
                      <a:pt x="868" y="34"/>
                      <a:pt x="201" y="0"/>
                    </a:cubicBezTo>
                    <a:close/>
                  </a:path>
                </a:pathLst>
              </a:custGeom>
              <a:solidFill>
                <a:srgbClr val="B57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710;p42">
                <a:extLst>
                  <a:ext uri="{FF2B5EF4-FFF2-40B4-BE49-F238E27FC236}">
                    <a16:creationId xmlns:a16="http://schemas.microsoft.com/office/drawing/2014/main" id="{7B1ADC2A-0F1A-2DBC-282B-D79C4997CC19}"/>
                  </a:ext>
                </a:extLst>
              </p:cNvPr>
              <p:cNvSpPr/>
              <p:nvPr/>
            </p:nvSpPr>
            <p:spPr>
              <a:xfrm>
                <a:off x="-563875" y="2410500"/>
                <a:ext cx="5007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601" extrusionOk="0">
                    <a:moveTo>
                      <a:pt x="201" y="1"/>
                    </a:moveTo>
                    <a:cubicBezTo>
                      <a:pt x="68" y="1"/>
                      <a:pt x="1" y="101"/>
                      <a:pt x="1" y="167"/>
                    </a:cubicBezTo>
                    <a:cubicBezTo>
                      <a:pt x="1" y="267"/>
                      <a:pt x="34" y="367"/>
                      <a:pt x="168" y="367"/>
                    </a:cubicBezTo>
                    <a:cubicBezTo>
                      <a:pt x="735" y="434"/>
                      <a:pt x="1268" y="468"/>
                      <a:pt x="1835" y="601"/>
                    </a:cubicBezTo>
                    <a:cubicBezTo>
                      <a:pt x="1902" y="601"/>
                      <a:pt x="2002" y="501"/>
                      <a:pt x="2002" y="434"/>
                    </a:cubicBezTo>
                    <a:cubicBezTo>
                      <a:pt x="2002" y="334"/>
                      <a:pt x="1936" y="201"/>
                      <a:pt x="1835" y="201"/>
                    </a:cubicBezTo>
                    <a:cubicBezTo>
                      <a:pt x="1268" y="134"/>
                      <a:pt x="735" y="34"/>
                      <a:pt x="201" y="1"/>
                    </a:cubicBezTo>
                    <a:close/>
                  </a:path>
                </a:pathLst>
              </a:custGeom>
              <a:solidFill>
                <a:srgbClr val="B57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711;p42">
                <a:extLst>
                  <a:ext uri="{FF2B5EF4-FFF2-40B4-BE49-F238E27FC236}">
                    <a16:creationId xmlns:a16="http://schemas.microsoft.com/office/drawing/2014/main" id="{04723184-E294-9FA3-7922-CE28B7033F56}"/>
                  </a:ext>
                </a:extLst>
              </p:cNvPr>
              <p:cNvSpPr/>
              <p:nvPr/>
            </p:nvSpPr>
            <p:spPr>
              <a:xfrm>
                <a:off x="-565525" y="2431350"/>
                <a:ext cx="48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668" extrusionOk="0">
                    <a:moveTo>
                      <a:pt x="167" y="0"/>
                    </a:moveTo>
                    <a:cubicBezTo>
                      <a:pt x="100" y="0"/>
                      <a:pt x="0" y="101"/>
                      <a:pt x="0" y="167"/>
                    </a:cubicBezTo>
                    <a:cubicBezTo>
                      <a:pt x="0" y="267"/>
                      <a:pt x="100" y="334"/>
                      <a:pt x="167" y="367"/>
                    </a:cubicBezTo>
                    <a:cubicBezTo>
                      <a:pt x="667" y="367"/>
                      <a:pt x="1234" y="434"/>
                      <a:pt x="1668" y="634"/>
                    </a:cubicBezTo>
                    <a:cubicBezTo>
                      <a:pt x="1668" y="668"/>
                      <a:pt x="1735" y="668"/>
                      <a:pt x="1735" y="668"/>
                    </a:cubicBezTo>
                    <a:cubicBezTo>
                      <a:pt x="1801" y="668"/>
                      <a:pt x="1835" y="634"/>
                      <a:pt x="1901" y="534"/>
                    </a:cubicBezTo>
                    <a:cubicBezTo>
                      <a:pt x="1935" y="467"/>
                      <a:pt x="1901" y="334"/>
                      <a:pt x="1801" y="301"/>
                    </a:cubicBezTo>
                    <a:cubicBezTo>
                      <a:pt x="1268" y="34"/>
                      <a:pt x="667" y="34"/>
                      <a:pt x="167" y="0"/>
                    </a:cubicBezTo>
                    <a:close/>
                  </a:path>
                </a:pathLst>
              </a:custGeom>
              <a:solidFill>
                <a:srgbClr val="B57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712;p42">
                <a:extLst>
                  <a:ext uri="{FF2B5EF4-FFF2-40B4-BE49-F238E27FC236}">
                    <a16:creationId xmlns:a16="http://schemas.microsoft.com/office/drawing/2014/main" id="{AFFA07C9-195C-94F9-04B7-52235BBE1749}"/>
                  </a:ext>
                </a:extLst>
              </p:cNvPr>
              <p:cNvSpPr/>
              <p:nvPr/>
            </p:nvSpPr>
            <p:spPr>
              <a:xfrm>
                <a:off x="-1095925" y="1950175"/>
                <a:ext cx="391150" cy="591275"/>
              </a:xfrm>
              <a:custGeom>
                <a:avLst/>
                <a:gdLst/>
                <a:ahLst/>
                <a:cxnLst/>
                <a:rect l="l" t="t" r="r" b="b"/>
                <a:pathLst>
                  <a:path w="15646" h="23651" extrusionOk="0">
                    <a:moveTo>
                      <a:pt x="4037" y="0"/>
                    </a:moveTo>
                    <a:cubicBezTo>
                      <a:pt x="4037" y="0"/>
                      <a:pt x="1535" y="567"/>
                      <a:pt x="802" y="5538"/>
                    </a:cubicBezTo>
                    <a:cubicBezTo>
                      <a:pt x="1" y="10441"/>
                      <a:pt x="668" y="18213"/>
                      <a:pt x="768" y="20181"/>
                    </a:cubicBezTo>
                    <a:cubicBezTo>
                      <a:pt x="799" y="21973"/>
                      <a:pt x="916" y="23650"/>
                      <a:pt x="4932" y="23650"/>
                    </a:cubicBezTo>
                    <a:cubicBezTo>
                      <a:pt x="5253" y="23650"/>
                      <a:pt x="5599" y="23639"/>
                      <a:pt x="5972" y="23617"/>
                    </a:cubicBezTo>
                    <a:cubicBezTo>
                      <a:pt x="11009" y="23350"/>
                      <a:pt x="15645" y="21382"/>
                      <a:pt x="15645" y="21382"/>
                    </a:cubicBezTo>
                    <a:lnTo>
                      <a:pt x="15479" y="18580"/>
                    </a:lnTo>
                    <a:cubicBezTo>
                      <a:pt x="15479" y="18580"/>
                      <a:pt x="9508" y="17913"/>
                      <a:pt x="8374" y="17780"/>
                    </a:cubicBezTo>
                    <a:cubicBezTo>
                      <a:pt x="7273" y="17680"/>
                      <a:pt x="5705" y="17513"/>
                      <a:pt x="5705" y="17513"/>
                    </a:cubicBezTo>
                    <a:cubicBezTo>
                      <a:pt x="5705" y="17513"/>
                      <a:pt x="6172" y="8273"/>
                      <a:pt x="6139" y="6505"/>
                    </a:cubicBezTo>
                    <a:cubicBezTo>
                      <a:pt x="6105" y="4704"/>
                      <a:pt x="5672" y="1101"/>
                      <a:pt x="40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713;p42">
                <a:extLst>
                  <a:ext uri="{FF2B5EF4-FFF2-40B4-BE49-F238E27FC236}">
                    <a16:creationId xmlns:a16="http://schemas.microsoft.com/office/drawing/2014/main" id="{A673635E-1035-D956-1404-8BA9C05EDB3A}"/>
                  </a:ext>
                </a:extLst>
              </p:cNvPr>
              <p:cNvSpPr/>
              <p:nvPr/>
            </p:nvSpPr>
            <p:spPr>
              <a:xfrm>
                <a:off x="-1092575" y="1946825"/>
                <a:ext cx="392800" cy="597125"/>
              </a:xfrm>
              <a:custGeom>
                <a:avLst/>
                <a:gdLst/>
                <a:ahLst/>
                <a:cxnLst/>
                <a:rect l="l" t="t" r="r" b="b"/>
                <a:pathLst>
                  <a:path w="15712" h="23885" extrusionOk="0">
                    <a:moveTo>
                      <a:pt x="4003" y="1"/>
                    </a:moveTo>
                    <a:cubicBezTo>
                      <a:pt x="3870" y="34"/>
                      <a:pt x="1401" y="668"/>
                      <a:pt x="601" y="5605"/>
                    </a:cubicBezTo>
                    <a:cubicBezTo>
                      <a:pt x="0" y="9708"/>
                      <a:pt x="334" y="15579"/>
                      <a:pt x="501" y="18714"/>
                    </a:cubicBezTo>
                    <a:cubicBezTo>
                      <a:pt x="534" y="19381"/>
                      <a:pt x="567" y="19915"/>
                      <a:pt x="567" y="20249"/>
                    </a:cubicBezTo>
                    <a:cubicBezTo>
                      <a:pt x="601" y="21216"/>
                      <a:pt x="601" y="22250"/>
                      <a:pt x="1401" y="22951"/>
                    </a:cubicBezTo>
                    <a:cubicBezTo>
                      <a:pt x="1968" y="23584"/>
                      <a:pt x="3069" y="23885"/>
                      <a:pt x="4804" y="23885"/>
                    </a:cubicBezTo>
                    <a:cubicBezTo>
                      <a:pt x="5137" y="23885"/>
                      <a:pt x="5471" y="23885"/>
                      <a:pt x="5871" y="23851"/>
                    </a:cubicBezTo>
                    <a:cubicBezTo>
                      <a:pt x="10875" y="23551"/>
                      <a:pt x="15545" y="21583"/>
                      <a:pt x="15612" y="21583"/>
                    </a:cubicBezTo>
                    <a:cubicBezTo>
                      <a:pt x="15678" y="21550"/>
                      <a:pt x="15712" y="21516"/>
                      <a:pt x="15712" y="21450"/>
                    </a:cubicBezTo>
                    <a:lnTo>
                      <a:pt x="15545" y="18681"/>
                    </a:lnTo>
                    <a:cubicBezTo>
                      <a:pt x="15545" y="18581"/>
                      <a:pt x="15511" y="18548"/>
                      <a:pt x="15411" y="18548"/>
                    </a:cubicBezTo>
                    <a:cubicBezTo>
                      <a:pt x="15411" y="18548"/>
                      <a:pt x="9474" y="17880"/>
                      <a:pt x="8340" y="17747"/>
                    </a:cubicBezTo>
                    <a:cubicBezTo>
                      <a:pt x="7406" y="17680"/>
                      <a:pt x="6205" y="17513"/>
                      <a:pt x="5805" y="17480"/>
                    </a:cubicBezTo>
                    <a:cubicBezTo>
                      <a:pt x="5838" y="16346"/>
                      <a:pt x="6238" y="8240"/>
                      <a:pt x="6205" y="6572"/>
                    </a:cubicBezTo>
                    <a:cubicBezTo>
                      <a:pt x="6205" y="6506"/>
                      <a:pt x="6138" y="6439"/>
                      <a:pt x="6071" y="6439"/>
                    </a:cubicBezTo>
                    <a:cubicBezTo>
                      <a:pt x="6005" y="6439"/>
                      <a:pt x="5971" y="6539"/>
                      <a:pt x="5971" y="6639"/>
                    </a:cubicBezTo>
                    <a:cubicBezTo>
                      <a:pt x="6005" y="8374"/>
                      <a:pt x="5538" y="17513"/>
                      <a:pt x="5538" y="17580"/>
                    </a:cubicBezTo>
                    <a:cubicBezTo>
                      <a:pt x="5538" y="17680"/>
                      <a:pt x="5571" y="17714"/>
                      <a:pt x="5671" y="17747"/>
                    </a:cubicBezTo>
                    <a:cubicBezTo>
                      <a:pt x="5671" y="17747"/>
                      <a:pt x="7206" y="17914"/>
                      <a:pt x="8340" y="18047"/>
                    </a:cubicBezTo>
                    <a:cubicBezTo>
                      <a:pt x="9374" y="18181"/>
                      <a:pt x="14477" y="18714"/>
                      <a:pt x="15311" y="18814"/>
                    </a:cubicBezTo>
                    <a:lnTo>
                      <a:pt x="15478" y="21383"/>
                    </a:lnTo>
                    <a:cubicBezTo>
                      <a:pt x="14811" y="21683"/>
                      <a:pt x="10508" y="23351"/>
                      <a:pt x="5905" y="23584"/>
                    </a:cubicBezTo>
                    <a:cubicBezTo>
                      <a:pt x="5511" y="23608"/>
                      <a:pt x="5142" y="23620"/>
                      <a:pt x="4799" y="23620"/>
                    </a:cubicBezTo>
                    <a:cubicBezTo>
                      <a:pt x="3223" y="23620"/>
                      <a:pt x="2171" y="23365"/>
                      <a:pt x="1568" y="22817"/>
                    </a:cubicBezTo>
                    <a:cubicBezTo>
                      <a:pt x="868" y="22183"/>
                      <a:pt x="868" y="21216"/>
                      <a:pt x="834" y="20315"/>
                    </a:cubicBezTo>
                    <a:cubicBezTo>
                      <a:pt x="834" y="19982"/>
                      <a:pt x="801" y="19415"/>
                      <a:pt x="734" y="18748"/>
                    </a:cubicBezTo>
                    <a:cubicBezTo>
                      <a:pt x="567" y="15645"/>
                      <a:pt x="234" y="9741"/>
                      <a:pt x="868" y="5705"/>
                    </a:cubicBezTo>
                    <a:cubicBezTo>
                      <a:pt x="1635" y="968"/>
                      <a:pt x="4003" y="301"/>
                      <a:pt x="4037" y="301"/>
                    </a:cubicBezTo>
                    <a:cubicBezTo>
                      <a:pt x="4137" y="301"/>
                      <a:pt x="4170" y="201"/>
                      <a:pt x="4170" y="134"/>
                    </a:cubicBezTo>
                    <a:cubicBezTo>
                      <a:pt x="4170" y="34"/>
                      <a:pt x="4070" y="1"/>
                      <a:pt x="40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714;p42">
                <a:extLst>
                  <a:ext uri="{FF2B5EF4-FFF2-40B4-BE49-F238E27FC236}">
                    <a16:creationId xmlns:a16="http://schemas.microsoft.com/office/drawing/2014/main" id="{AF5D5149-7D94-F5BC-A286-578CD224133D}"/>
                  </a:ext>
                </a:extLst>
              </p:cNvPr>
              <p:cNvSpPr/>
              <p:nvPr/>
            </p:nvSpPr>
            <p:spPr>
              <a:xfrm>
                <a:off x="-1013350" y="2388275"/>
                <a:ext cx="62575" cy="4392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757" extrusionOk="0">
                    <a:moveTo>
                      <a:pt x="2342" y="0"/>
                    </a:moveTo>
                    <a:cubicBezTo>
                      <a:pt x="2312" y="0"/>
                      <a:pt x="2277" y="8"/>
                      <a:pt x="2235" y="22"/>
                    </a:cubicBezTo>
                    <a:cubicBezTo>
                      <a:pt x="1501" y="489"/>
                      <a:pt x="768" y="990"/>
                      <a:pt x="67" y="1523"/>
                    </a:cubicBezTo>
                    <a:cubicBezTo>
                      <a:pt x="34" y="1557"/>
                      <a:pt x="0" y="1657"/>
                      <a:pt x="34" y="1723"/>
                    </a:cubicBezTo>
                    <a:cubicBezTo>
                      <a:pt x="134" y="1723"/>
                      <a:pt x="167" y="1757"/>
                      <a:pt x="200" y="1757"/>
                    </a:cubicBezTo>
                    <a:cubicBezTo>
                      <a:pt x="234" y="1757"/>
                      <a:pt x="234" y="1757"/>
                      <a:pt x="301" y="1723"/>
                    </a:cubicBezTo>
                    <a:cubicBezTo>
                      <a:pt x="968" y="1190"/>
                      <a:pt x="1702" y="723"/>
                      <a:pt x="2402" y="256"/>
                    </a:cubicBezTo>
                    <a:cubicBezTo>
                      <a:pt x="2502" y="222"/>
                      <a:pt x="2502" y="156"/>
                      <a:pt x="2435" y="56"/>
                    </a:cubicBezTo>
                    <a:cubicBezTo>
                      <a:pt x="2416" y="17"/>
                      <a:pt x="2385" y="0"/>
                      <a:pt x="2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715;p42">
                <a:extLst>
                  <a:ext uri="{FF2B5EF4-FFF2-40B4-BE49-F238E27FC236}">
                    <a16:creationId xmlns:a16="http://schemas.microsoft.com/office/drawing/2014/main" id="{B7119A7C-C5AE-4E09-B3BF-1B86C36276A7}"/>
                  </a:ext>
                </a:extLst>
              </p:cNvPr>
              <p:cNvSpPr/>
              <p:nvPr/>
            </p:nvSpPr>
            <p:spPr>
              <a:xfrm>
                <a:off x="-1015850" y="2377975"/>
                <a:ext cx="5755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1002" extrusionOk="0">
                    <a:moveTo>
                      <a:pt x="2135" y="1"/>
                    </a:moveTo>
                    <a:cubicBezTo>
                      <a:pt x="1435" y="134"/>
                      <a:pt x="734" y="401"/>
                      <a:pt x="100" y="768"/>
                    </a:cubicBezTo>
                    <a:cubicBezTo>
                      <a:pt x="0" y="801"/>
                      <a:pt x="0" y="901"/>
                      <a:pt x="67" y="968"/>
                    </a:cubicBezTo>
                    <a:cubicBezTo>
                      <a:pt x="0" y="1001"/>
                      <a:pt x="67" y="1001"/>
                      <a:pt x="134" y="1001"/>
                    </a:cubicBezTo>
                    <a:lnTo>
                      <a:pt x="234" y="1001"/>
                    </a:lnTo>
                    <a:cubicBezTo>
                      <a:pt x="834" y="668"/>
                      <a:pt x="1501" y="434"/>
                      <a:pt x="2168" y="301"/>
                    </a:cubicBezTo>
                    <a:cubicBezTo>
                      <a:pt x="2269" y="301"/>
                      <a:pt x="2302" y="234"/>
                      <a:pt x="2302" y="134"/>
                    </a:cubicBezTo>
                    <a:cubicBezTo>
                      <a:pt x="2302" y="67"/>
                      <a:pt x="2235" y="1"/>
                      <a:pt x="2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716;p42">
                <a:extLst>
                  <a:ext uri="{FF2B5EF4-FFF2-40B4-BE49-F238E27FC236}">
                    <a16:creationId xmlns:a16="http://schemas.microsoft.com/office/drawing/2014/main" id="{E495C717-8E7C-982C-B564-D564062C12B1}"/>
                  </a:ext>
                </a:extLst>
              </p:cNvPr>
              <p:cNvSpPr/>
              <p:nvPr/>
            </p:nvSpPr>
            <p:spPr>
              <a:xfrm>
                <a:off x="-940800" y="2073600"/>
                <a:ext cx="30875" cy="1918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7673" extrusionOk="0">
                    <a:moveTo>
                      <a:pt x="1101" y="0"/>
                    </a:moveTo>
                    <a:cubicBezTo>
                      <a:pt x="1001" y="0"/>
                      <a:pt x="968" y="34"/>
                      <a:pt x="968" y="134"/>
                    </a:cubicBezTo>
                    <a:cubicBezTo>
                      <a:pt x="934" y="2602"/>
                      <a:pt x="634" y="5104"/>
                      <a:pt x="67" y="7506"/>
                    </a:cubicBezTo>
                    <a:cubicBezTo>
                      <a:pt x="0" y="7572"/>
                      <a:pt x="67" y="7639"/>
                      <a:pt x="167" y="7672"/>
                    </a:cubicBezTo>
                    <a:cubicBezTo>
                      <a:pt x="267" y="7672"/>
                      <a:pt x="301" y="7639"/>
                      <a:pt x="301" y="7572"/>
                    </a:cubicBezTo>
                    <a:cubicBezTo>
                      <a:pt x="901" y="5137"/>
                      <a:pt x="1168" y="2635"/>
                      <a:pt x="1235" y="134"/>
                    </a:cubicBezTo>
                    <a:cubicBezTo>
                      <a:pt x="1235" y="67"/>
                      <a:pt x="1168" y="0"/>
                      <a:pt x="1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717;p42">
                <a:extLst>
                  <a:ext uri="{FF2B5EF4-FFF2-40B4-BE49-F238E27FC236}">
                    <a16:creationId xmlns:a16="http://schemas.microsoft.com/office/drawing/2014/main" id="{650F026D-EF43-481A-84F6-225DA5D364E7}"/>
                  </a:ext>
                </a:extLst>
              </p:cNvPr>
              <p:cNvSpPr/>
              <p:nvPr/>
            </p:nvSpPr>
            <p:spPr>
              <a:xfrm>
                <a:off x="-1135100" y="2585000"/>
                <a:ext cx="177650" cy="9980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39921" extrusionOk="0">
                    <a:moveTo>
                      <a:pt x="6984" y="1"/>
                    </a:moveTo>
                    <a:cubicBezTo>
                      <a:pt x="6947" y="1"/>
                      <a:pt x="6905" y="9"/>
                      <a:pt x="6872" y="26"/>
                    </a:cubicBezTo>
                    <a:cubicBezTo>
                      <a:pt x="6572" y="292"/>
                      <a:pt x="0" y="6830"/>
                      <a:pt x="6004" y="39821"/>
                    </a:cubicBezTo>
                    <a:cubicBezTo>
                      <a:pt x="6038" y="39887"/>
                      <a:pt x="6105" y="39921"/>
                      <a:pt x="6171" y="39921"/>
                    </a:cubicBezTo>
                    <a:cubicBezTo>
                      <a:pt x="6238" y="39921"/>
                      <a:pt x="6338" y="39854"/>
                      <a:pt x="6271" y="39754"/>
                    </a:cubicBezTo>
                    <a:cubicBezTo>
                      <a:pt x="3169" y="22675"/>
                      <a:pt x="3569" y="12835"/>
                      <a:pt x="4403" y="7564"/>
                    </a:cubicBezTo>
                    <a:cubicBezTo>
                      <a:pt x="5371" y="1894"/>
                      <a:pt x="7039" y="292"/>
                      <a:pt x="7072" y="226"/>
                    </a:cubicBezTo>
                    <a:cubicBezTo>
                      <a:pt x="7105" y="192"/>
                      <a:pt x="7105" y="126"/>
                      <a:pt x="7072" y="26"/>
                    </a:cubicBezTo>
                    <a:cubicBezTo>
                      <a:pt x="7055" y="9"/>
                      <a:pt x="7022" y="1"/>
                      <a:pt x="69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718;p42">
              <a:extLst>
                <a:ext uri="{FF2B5EF4-FFF2-40B4-BE49-F238E27FC236}">
                  <a16:creationId xmlns:a16="http://schemas.microsoft.com/office/drawing/2014/main" id="{AE21DC19-06AE-C9DE-948F-32E41A24C10C}"/>
                </a:ext>
              </a:extLst>
            </p:cNvPr>
            <p:cNvGrpSpPr/>
            <p:nvPr/>
          </p:nvGrpSpPr>
          <p:grpSpPr>
            <a:xfrm>
              <a:off x="1428800" y="3101325"/>
              <a:ext cx="961550" cy="803100"/>
              <a:chOff x="1428800" y="3101325"/>
              <a:chExt cx="961550" cy="803100"/>
            </a:xfrm>
          </p:grpSpPr>
          <p:sp>
            <p:nvSpPr>
              <p:cNvPr id="6" name="Google Shape;719;p42">
                <a:extLst>
                  <a:ext uri="{FF2B5EF4-FFF2-40B4-BE49-F238E27FC236}">
                    <a16:creationId xmlns:a16="http://schemas.microsoft.com/office/drawing/2014/main" id="{8521D481-BFA0-33EE-6F00-FB94467F15EA}"/>
                  </a:ext>
                </a:extLst>
              </p:cNvPr>
              <p:cNvSpPr/>
              <p:nvPr/>
            </p:nvSpPr>
            <p:spPr>
              <a:xfrm>
                <a:off x="1428800" y="3204725"/>
                <a:ext cx="522900" cy="522075"/>
              </a:xfrm>
              <a:custGeom>
                <a:avLst/>
                <a:gdLst/>
                <a:ahLst/>
                <a:cxnLst/>
                <a:rect l="l" t="t" r="r" b="b"/>
                <a:pathLst>
                  <a:path w="20916" h="20883" extrusionOk="0">
                    <a:moveTo>
                      <a:pt x="10475" y="6205"/>
                    </a:moveTo>
                    <a:cubicBezTo>
                      <a:pt x="11009" y="6205"/>
                      <a:pt x="11576" y="6338"/>
                      <a:pt x="12076" y="6505"/>
                    </a:cubicBezTo>
                    <a:lnTo>
                      <a:pt x="12143" y="6438"/>
                    </a:lnTo>
                    <a:lnTo>
                      <a:pt x="12143" y="6505"/>
                    </a:lnTo>
                    <a:cubicBezTo>
                      <a:pt x="13144" y="6939"/>
                      <a:pt x="13944" y="7706"/>
                      <a:pt x="14344" y="8773"/>
                    </a:cubicBezTo>
                    <a:lnTo>
                      <a:pt x="14445" y="8773"/>
                    </a:lnTo>
                    <a:lnTo>
                      <a:pt x="14344" y="8840"/>
                    </a:lnTo>
                    <a:cubicBezTo>
                      <a:pt x="14578" y="9340"/>
                      <a:pt x="14645" y="9841"/>
                      <a:pt x="14645" y="10441"/>
                    </a:cubicBezTo>
                    <a:cubicBezTo>
                      <a:pt x="14645" y="10975"/>
                      <a:pt x="14511" y="11509"/>
                      <a:pt x="14344" y="12009"/>
                    </a:cubicBezTo>
                    <a:lnTo>
                      <a:pt x="14445" y="12109"/>
                    </a:lnTo>
                    <a:lnTo>
                      <a:pt x="14344" y="12109"/>
                    </a:lnTo>
                    <a:cubicBezTo>
                      <a:pt x="13944" y="13110"/>
                      <a:pt x="13144" y="13910"/>
                      <a:pt x="12143" y="14344"/>
                    </a:cubicBezTo>
                    <a:lnTo>
                      <a:pt x="12143" y="14444"/>
                    </a:lnTo>
                    <a:lnTo>
                      <a:pt x="12076" y="14344"/>
                    </a:lnTo>
                    <a:cubicBezTo>
                      <a:pt x="11576" y="14578"/>
                      <a:pt x="11075" y="14644"/>
                      <a:pt x="10475" y="14644"/>
                    </a:cubicBezTo>
                    <a:cubicBezTo>
                      <a:pt x="9941" y="14644"/>
                      <a:pt x="9408" y="14511"/>
                      <a:pt x="8907" y="14344"/>
                    </a:cubicBezTo>
                    <a:lnTo>
                      <a:pt x="8807" y="14444"/>
                    </a:lnTo>
                    <a:lnTo>
                      <a:pt x="8807" y="14344"/>
                    </a:lnTo>
                    <a:cubicBezTo>
                      <a:pt x="7806" y="13944"/>
                      <a:pt x="7006" y="13143"/>
                      <a:pt x="6572" y="12109"/>
                    </a:cubicBezTo>
                    <a:lnTo>
                      <a:pt x="6472" y="12109"/>
                    </a:lnTo>
                    <a:lnTo>
                      <a:pt x="6572" y="12009"/>
                    </a:lnTo>
                    <a:cubicBezTo>
                      <a:pt x="6339" y="11509"/>
                      <a:pt x="6272" y="11008"/>
                      <a:pt x="6272" y="10441"/>
                    </a:cubicBezTo>
                    <a:cubicBezTo>
                      <a:pt x="6272" y="9907"/>
                      <a:pt x="6405" y="9340"/>
                      <a:pt x="6572" y="8840"/>
                    </a:cubicBezTo>
                    <a:lnTo>
                      <a:pt x="6472" y="8773"/>
                    </a:lnTo>
                    <a:lnTo>
                      <a:pt x="6572" y="8773"/>
                    </a:lnTo>
                    <a:cubicBezTo>
                      <a:pt x="6973" y="7773"/>
                      <a:pt x="7773" y="6972"/>
                      <a:pt x="8807" y="6505"/>
                    </a:cubicBezTo>
                    <a:lnTo>
                      <a:pt x="8807" y="6438"/>
                    </a:lnTo>
                    <a:lnTo>
                      <a:pt x="8874" y="6505"/>
                    </a:lnTo>
                    <a:cubicBezTo>
                      <a:pt x="9374" y="6305"/>
                      <a:pt x="9875" y="6205"/>
                      <a:pt x="10475" y="6205"/>
                    </a:cubicBezTo>
                    <a:close/>
                    <a:moveTo>
                      <a:pt x="8807" y="0"/>
                    </a:moveTo>
                    <a:lnTo>
                      <a:pt x="8807" y="2636"/>
                    </a:lnTo>
                    <a:cubicBezTo>
                      <a:pt x="7840" y="2836"/>
                      <a:pt x="6939" y="3203"/>
                      <a:pt x="6105" y="3770"/>
                    </a:cubicBezTo>
                    <a:lnTo>
                      <a:pt x="4237" y="1868"/>
                    </a:lnTo>
                    <a:lnTo>
                      <a:pt x="1902" y="4203"/>
                    </a:lnTo>
                    <a:lnTo>
                      <a:pt x="3770" y="6105"/>
                    </a:lnTo>
                    <a:cubicBezTo>
                      <a:pt x="3237" y="6872"/>
                      <a:pt x="2836" y="7806"/>
                      <a:pt x="2636" y="8807"/>
                    </a:cubicBezTo>
                    <a:lnTo>
                      <a:pt x="1" y="8807"/>
                    </a:lnTo>
                    <a:lnTo>
                      <a:pt x="1" y="12109"/>
                    </a:lnTo>
                    <a:lnTo>
                      <a:pt x="2636" y="12109"/>
                    </a:lnTo>
                    <a:cubicBezTo>
                      <a:pt x="2836" y="13076"/>
                      <a:pt x="3237" y="13977"/>
                      <a:pt x="3770" y="14811"/>
                    </a:cubicBezTo>
                    <a:lnTo>
                      <a:pt x="1902" y="16679"/>
                    </a:lnTo>
                    <a:lnTo>
                      <a:pt x="4237" y="19014"/>
                    </a:lnTo>
                    <a:lnTo>
                      <a:pt x="6105" y="17146"/>
                    </a:lnTo>
                    <a:cubicBezTo>
                      <a:pt x="6906" y="17680"/>
                      <a:pt x="7806" y="18080"/>
                      <a:pt x="8807" y="18280"/>
                    </a:cubicBezTo>
                    <a:lnTo>
                      <a:pt x="8807" y="20882"/>
                    </a:lnTo>
                    <a:lnTo>
                      <a:pt x="12110" y="20882"/>
                    </a:lnTo>
                    <a:lnTo>
                      <a:pt x="12110" y="18280"/>
                    </a:lnTo>
                    <a:cubicBezTo>
                      <a:pt x="13077" y="18080"/>
                      <a:pt x="13978" y="17680"/>
                      <a:pt x="14811" y="17146"/>
                    </a:cubicBezTo>
                    <a:lnTo>
                      <a:pt x="16679" y="19014"/>
                    </a:lnTo>
                    <a:lnTo>
                      <a:pt x="19014" y="16679"/>
                    </a:lnTo>
                    <a:lnTo>
                      <a:pt x="17146" y="14811"/>
                    </a:lnTo>
                    <a:cubicBezTo>
                      <a:pt x="17680" y="14010"/>
                      <a:pt x="18080" y="13110"/>
                      <a:pt x="18281" y="12109"/>
                    </a:cubicBezTo>
                    <a:lnTo>
                      <a:pt x="20916" y="12109"/>
                    </a:lnTo>
                    <a:lnTo>
                      <a:pt x="20916" y="8807"/>
                    </a:lnTo>
                    <a:lnTo>
                      <a:pt x="18281" y="8807"/>
                    </a:lnTo>
                    <a:cubicBezTo>
                      <a:pt x="18080" y="7839"/>
                      <a:pt x="17680" y="6939"/>
                      <a:pt x="17146" y="6105"/>
                    </a:cubicBezTo>
                    <a:lnTo>
                      <a:pt x="19014" y="4203"/>
                    </a:lnTo>
                    <a:lnTo>
                      <a:pt x="16679" y="1868"/>
                    </a:lnTo>
                    <a:lnTo>
                      <a:pt x="14811" y="3770"/>
                    </a:lnTo>
                    <a:cubicBezTo>
                      <a:pt x="14011" y="3236"/>
                      <a:pt x="13110" y="2836"/>
                      <a:pt x="12110" y="2636"/>
                    </a:cubicBezTo>
                    <a:lnTo>
                      <a:pt x="12110" y="0"/>
                    </a:lnTo>
                    <a:close/>
                  </a:path>
                </a:pathLst>
              </a:custGeom>
              <a:solidFill>
                <a:srgbClr val="6E9BD3">
                  <a:alpha val="43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720;p42">
                <a:extLst>
                  <a:ext uri="{FF2B5EF4-FFF2-40B4-BE49-F238E27FC236}">
                    <a16:creationId xmlns:a16="http://schemas.microsoft.com/office/drawing/2014/main" id="{00F9D8CB-B835-89A2-259A-0EFA8AED0202}"/>
                  </a:ext>
                </a:extLst>
              </p:cNvPr>
              <p:cNvSpPr/>
              <p:nvPr/>
            </p:nvSpPr>
            <p:spPr>
              <a:xfrm>
                <a:off x="1953350" y="3101325"/>
                <a:ext cx="298575" cy="301075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12043" extrusionOk="0">
                    <a:moveTo>
                      <a:pt x="5905" y="3569"/>
                    </a:moveTo>
                    <a:cubicBezTo>
                      <a:pt x="6238" y="3569"/>
                      <a:pt x="6539" y="3636"/>
                      <a:pt x="6839" y="3736"/>
                    </a:cubicBezTo>
                    <a:lnTo>
                      <a:pt x="6872" y="3703"/>
                    </a:lnTo>
                    <a:lnTo>
                      <a:pt x="6872" y="3736"/>
                    </a:lnTo>
                    <a:cubicBezTo>
                      <a:pt x="7473" y="3970"/>
                      <a:pt x="7906" y="4437"/>
                      <a:pt x="8173" y="5037"/>
                    </a:cubicBezTo>
                    <a:lnTo>
                      <a:pt x="8206" y="5037"/>
                    </a:lnTo>
                    <a:lnTo>
                      <a:pt x="8173" y="5070"/>
                    </a:lnTo>
                    <a:cubicBezTo>
                      <a:pt x="8306" y="5371"/>
                      <a:pt x="8340" y="5637"/>
                      <a:pt x="8340" y="5971"/>
                    </a:cubicBezTo>
                    <a:cubicBezTo>
                      <a:pt x="8340" y="6305"/>
                      <a:pt x="8306" y="6605"/>
                      <a:pt x="8206" y="6938"/>
                    </a:cubicBezTo>
                    <a:lnTo>
                      <a:pt x="8173" y="6938"/>
                    </a:lnTo>
                    <a:cubicBezTo>
                      <a:pt x="7906" y="7539"/>
                      <a:pt x="7473" y="7972"/>
                      <a:pt x="6872" y="8239"/>
                    </a:cubicBezTo>
                    <a:lnTo>
                      <a:pt x="6872" y="8273"/>
                    </a:lnTo>
                    <a:lnTo>
                      <a:pt x="6839" y="8239"/>
                    </a:lnTo>
                    <a:cubicBezTo>
                      <a:pt x="6539" y="8373"/>
                      <a:pt x="6238" y="8406"/>
                      <a:pt x="5905" y="8406"/>
                    </a:cubicBezTo>
                    <a:cubicBezTo>
                      <a:pt x="5571" y="8406"/>
                      <a:pt x="5304" y="8306"/>
                      <a:pt x="5004" y="8239"/>
                    </a:cubicBezTo>
                    <a:lnTo>
                      <a:pt x="4971" y="8273"/>
                    </a:lnTo>
                    <a:lnTo>
                      <a:pt x="4971" y="8239"/>
                    </a:lnTo>
                    <a:cubicBezTo>
                      <a:pt x="4370" y="7972"/>
                      <a:pt x="3903" y="7539"/>
                      <a:pt x="3670" y="6938"/>
                    </a:cubicBezTo>
                    <a:lnTo>
                      <a:pt x="3636" y="6938"/>
                    </a:lnTo>
                    <a:lnTo>
                      <a:pt x="3670" y="6905"/>
                    </a:lnTo>
                    <a:cubicBezTo>
                      <a:pt x="3536" y="6605"/>
                      <a:pt x="3503" y="6305"/>
                      <a:pt x="3503" y="5971"/>
                    </a:cubicBezTo>
                    <a:cubicBezTo>
                      <a:pt x="3503" y="5637"/>
                      <a:pt x="3536" y="5371"/>
                      <a:pt x="3670" y="5070"/>
                    </a:cubicBezTo>
                    <a:lnTo>
                      <a:pt x="3636" y="5037"/>
                    </a:lnTo>
                    <a:lnTo>
                      <a:pt x="3670" y="5037"/>
                    </a:lnTo>
                    <a:cubicBezTo>
                      <a:pt x="3903" y="4437"/>
                      <a:pt x="4370" y="3970"/>
                      <a:pt x="4971" y="3736"/>
                    </a:cubicBezTo>
                    <a:lnTo>
                      <a:pt x="4971" y="3703"/>
                    </a:lnTo>
                    <a:lnTo>
                      <a:pt x="5004" y="3736"/>
                    </a:lnTo>
                    <a:cubicBezTo>
                      <a:pt x="5304" y="3603"/>
                      <a:pt x="5571" y="3569"/>
                      <a:pt x="5905" y="3569"/>
                    </a:cubicBezTo>
                    <a:close/>
                    <a:moveTo>
                      <a:pt x="5004" y="0"/>
                    </a:moveTo>
                    <a:lnTo>
                      <a:pt x="5004" y="1501"/>
                    </a:lnTo>
                    <a:cubicBezTo>
                      <a:pt x="4437" y="1635"/>
                      <a:pt x="3903" y="1835"/>
                      <a:pt x="3470" y="2135"/>
                    </a:cubicBezTo>
                    <a:lnTo>
                      <a:pt x="2369" y="1068"/>
                    </a:lnTo>
                    <a:lnTo>
                      <a:pt x="1035" y="2402"/>
                    </a:lnTo>
                    <a:lnTo>
                      <a:pt x="2135" y="3469"/>
                    </a:lnTo>
                    <a:cubicBezTo>
                      <a:pt x="1835" y="3936"/>
                      <a:pt x="1602" y="4470"/>
                      <a:pt x="1502" y="5037"/>
                    </a:cubicBezTo>
                    <a:lnTo>
                      <a:pt x="1" y="5037"/>
                    </a:lnTo>
                    <a:lnTo>
                      <a:pt x="1" y="6938"/>
                    </a:lnTo>
                    <a:lnTo>
                      <a:pt x="1502" y="6938"/>
                    </a:lnTo>
                    <a:cubicBezTo>
                      <a:pt x="1635" y="7539"/>
                      <a:pt x="1835" y="8006"/>
                      <a:pt x="2135" y="8473"/>
                    </a:cubicBezTo>
                    <a:lnTo>
                      <a:pt x="1035" y="9574"/>
                    </a:lnTo>
                    <a:lnTo>
                      <a:pt x="2369" y="10908"/>
                    </a:lnTo>
                    <a:lnTo>
                      <a:pt x="3470" y="9807"/>
                    </a:lnTo>
                    <a:cubicBezTo>
                      <a:pt x="3937" y="10107"/>
                      <a:pt x="4470" y="10374"/>
                      <a:pt x="5004" y="10441"/>
                    </a:cubicBezTo>
                    <a:lnTo>
                      <a:pt x="5004" y="12042"/>
                    </a:lnTo>
                    <a:lnTo>
                      <a:pt x="6939" y="12042"/>
                    </a:lnTo>
                    <a:lnTo>
                      <a:pt x="6939" y="10541"/>
                    </a:lnTo>
                    <a:cubicBezTo>
                      <a:pt x="7506" y="10408"/>
                      <a:pt x="8006" y="10207"/>
                      <a:pt x="8473" y="9907"/>
                    </a:cubicBezTo>
                    <a:lnTo>
                      <a:pt x="9541" y="10975"/>
                    </a:lnTo>
                    <a:lnTo>
                      <a:pt x="10875" y="9640"/>
                    </a:lnTo>
                    <a:lnTo>
                      <a:pt x="9808" y="8573"/>
                    </a:lnTo>
                    <a:cubicBezTo>
                      <a:pt x="10074" y="8106"/>
                      <a:pt x="10341" y="7572"/>
                      <a:pt x="10408" y="7038"/>
                    </a:cubicBezTo>
                    <a:lnTo>
                      <a:pt x="11942" y="7038"/>
                    </a:lnTo>
                    <a:lnTo>
                      <a:pt x="11942" y="6938"/>
                    </a:lnTo>
                    <a:lnTo>
                      <a:pt x="11942" y="5037"/>
                    </a:lnTo>
                    <a:lnTo>
                      <a:pt x="10408" y="5037"/>
                    </a:lnTo>
                    <a:cubicBezTo>
                      <a:pt x="10308" y="4437"/>
                      <a:pt x="10074" y="3936"/>
                      <a:pt x="9808" y="3469"/>
                    </a:cubicBezTo>
                    <a:lnTo>
                      <a:pt x="10875" y="2402"/>
                    </a:lnTo>
                    <a:lnTo>
                      <a:pt x="9541" y="1068"/>
                    </a:lnTo>
                    <a:lnTo>
                      <a:pt x="8473" y="2135"/>
                    </a:lnTo>
                    <a:cubicBezTo>
                      <a:pt x="8006" y="1835"/>
                      <a:pt x="7473" y="1601"/>
                      <a:pt x="6939" y="1501"/>
                    </a:cubicBezTo>
                    <a:lnTo>
                      <a:pt x="6939" y="0"/>
                    </a:lnTo>
                    <a:close/>
                  </a:path>
                </a:pathLst>
              </a:custGeom>
              <a:solidFill>
                <a:srgbClr val="6E9BD3">
                  <a:alpha val="43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721;p42">
                <a:extLst>
                  <a:ext uri="{FF2B5EF4-FFF2-40B4-BE49-F238E27FC236}">
                    <a16:creationId xmlns:a16="http://schemas.microsoft.com/office/drawing/2014/main" id="{CB5583A5-95B8-4995-276E-C577BD4CC03D}"/>
                  </a:ext>
                </a:extLst>
              </p:cNvPr>
              <p:cNvSpPr/>
              <p:nvPr/>
            </p:nvSpPr>
            <p:spPr>
              <a:xfrm>
                <a:off x="1952525" y="3466575"/>
                <a:ext cx="437825" cy="437850"/>
              </a:xfrm>
              <a:custGeom>
                <a:avLst/>
                <a:gdLst/>
                <a:ahLst/>
                <a:cxnLst/>
                <a:rect l="l" t="t" r="r" b="b"/>
                <a:pathLst>
                  <a:path w="17513" h="17514" extrusionOk="0">
                    <a:moveTo>
                      <a:pt x="8740" y="5204"/>
                    </a:moveTo>
                    <a:cubicBezTo>
                      <a:pt x="9207" y="5204"/>
                      <a:pt x="9674" y="5304"/>
                      <a:pt x="10074" y="5471"/>
                    </a:cubicBezTo>
                    <a:lnTo>
                      <a:pt x="10141" y="5438"/>
                    </a:lnTo>
                    <a:lnTo>
                      <a:pt x="10141" y="5505"/>
                    </a:lnTo>
                    <a:cubicBezTo>
                      <a:pt x="10975" y="5871"/>
                      <a:pt x="11642" y="6539"/>
                      <a:pt x="12009" y="7373"/>
                    </a:cubicBezTo>
                    <a:lnTo>
                      <a:pt x="12075" y="7373"/>
                    </a:lnTo>
                    <a:lnTo>
                      <a:pt x="12042" y="7439"/>
                    </a:lnTo>
                    <a:cubicBezTo>
                      <a:pt x="12209" y="7840"/>
                      <a:pt x="12309" y="8307"/>
                      <a:pt x="12309" y="8774"/>
                    </a:cubicBezTo>
                    <a:cubicBezTo>
                      <a:pt x="12309" y="9207"/>
                      <a:pt x="12209" y="9674"/>
                      <a:pt x="12042" y="10108"/>
                    </a:cubicBezTo>
                    <a:lnTo>
                      <a:pt x="12075" y="10141"/>
                    </a:lnTo>
                    <a:lnTo>
                      <a:pt x="12009" y="10141"/>
                    </a:lnTo>
                    <a:cubicBezTo>
                      <a:pt x="11642" y="10975"/>
                      <a:pt x="10975" y="11642"/>
                      <a:pt x="10141" y="12009"/>
                    </a:cubicBezTo>
                    <a:lnTo>
                      <a:pt x="10141" y="12109"/>
                    </a:lnTo>
                    <a:lnTo>
                      <a:pt x="10074" y="12043"/>
                    </a:lnTo>
                    <a:cubicBezTo>
                      <a:pt x="9674" y="12209"/>
                      <a:pt x="9207" y="12309"/>
                      <a:pt x="8740" y="12309"/>
                    </a:cubicBezTo>
                    <a:cubicBezTo>
                      <a:pt x="8306" y="12309"/>
                      <a:pt x="7839" y="12209"/>
                      <a:pt x="7405" y="12043"/>
                    </a:cubicBezTo>
                    <a:lnTo>
                      <a:pt x="7372" y="12109"/>
                    </a:lnTo>
                    <a:lnTo>
                      <a:pt x="7372" y="12009"/>
                    </a:lnTo>
                    <a:cubicBezTo>
                      <a:pt x="6538" y="11642"/>
                      <a:pt x="5871" y="10975"/>
                      <a:pt x="5504" y="10141"/>
                    </a:cubicBezTo>
                    <a:lnTo>
                      <a:pt x="5404" y="10141"/>
                    </a:lnTo>
                    <a:lnTo>
                      <a:pt x="5471" y="10108"/>
                    </a:lnTo>
                    <a:cubicBezTo>
                      <a:pt x="5304" y="9674"/>
                      <a:pt x="5204" y="9207"/>
                      <a:pt x="5204" y="8774"/>
                    </a:cubicBezTo>
                    <a:cubicBezTo>
                      <a:pt x="5204" y="8307"/>
                      <a:pt x="5304" y="7840"/>
                      <a:pt x="5471" y="7439"/>
                    </a:cubicBezTo>
                    <a:lnTo>
                      <a:pt x="5404" y="7373"/>
                    </a:lnTo>
                    <a:lnTo>
                      <a:pt x="5504" y="7373"/>
                    </a:lnTo>
                    <a:cubicBezTo>
                      <a:pt x="5871" y="6539"/>
                      <a:pt x="6538" y="5871"/>
                      <a:pt x="7372" y="5505"/>
                    </a:cubicBezTo>
                    <a:lnTo>
                      <a:pt x="7372" y="5438"/>
                    </a:lnTo>
                    <a:lnTo>
                      <a:pt x="7405" y="5471"/>
                    </a:lnTo>
                    <a:cubicBezTo>
                      <a:pt x="7839" y="5304"/>
                      <a:pt x="8306" y="5204"/>
                      <a:pt x="8740" y="5204"/>
                    </a:cubicBezTo>
                    <a:close/>
                    <a:moveTo>
                      <a:pt x="7372" y="1"/>
                    </a:moveTo>
                    <a:lnTo>
                      <a:pt x="7372" y="2202"/>
                    </a:lnTo>
                    <a:cubicBezTo>
                      <a:pt x="6538" y="2369"/>
                      <a:pt x="5804" y="2703"/>
                      <a:pt x="5137" y="3170"/>
                    </a:cubicBezTo>
                    <a:lnTo>
                      <a:pt x="3536" y="1602"/>
                    </a:lnTo>
                    <a:lnTo>
                      <a:pt x="1568" y="3536"/>
                    </a:lnTo>
                    <a:lnTo>
                      <a:pt x="3169" y="5138"/>
                    </a:lnTo>
                    <a:cubicBezTo>
                      <a:pt x="2702" y="5805"/>
                      <a:pt x="2402" y="6605"/>
                      <a:pt x="2202" y="7373"/>
                    </a:cubicBezTo>
                    <a:lnTo>
                      <a:pt x="0" y="7373"/>
                    </a:lnTo>
                    <a:lnTo>
                      <a:pt x="0" y="10141"/>
                    </a:lnTo>
                    <a:lnTo>
                      <a:pt x="2202" y="10141"/>
                    </a:lnTo>
                    <a:cubicBezTo>
                      <a:pt x="2369" y="10975"/>
                      <a:pt x="2702" y="11709"/>
                      <a:pt x="3169" y="12376"/>
                    </a:cubicBezTo>
                    <a:lnTo>
                      <a:pt x="1568" y="13977"/>
                    </a:lnTo>
                    <a:lnTo>
                      <a:pt x="3536" y="15945"/>
                    </a:lnTo>
                    <a:lnTo>
                      <a:pt x="5137" y="14344"/>
                    </a:lnTo>
                    <a:cubicBezTo>
                      <a:pt x="5804" y="14811"/>
                      <a:pt x="6572" y="15111"/>
                      <a:pt x="7372" y="15312"/>
                    </a:cubicBezTo>
                    <a:lnTo>
                      <a:pt x="7372" y="17513"/>
                    </a:lnTo>
                    <a:lnTo>
                      <a:pt x="10141" y="17513"/>
                    </a:lnTo>
                    <a:lnTo>
                      <a:pt x="10141" y="15312"/>
                    </a:lnTo>
                    <a:cubicBezTo>
                      <a:pt x="10975" y="15145"/>
                      <a:pt x="11709" y="14811"/>
                      <a:pt x="12376" y="14344"/>
                    </a:cubicBezTo>
                    <a:lnTo>
                      <a:pt x="13977" y="15945"/>
                    </a:lnTo>
                    <a:lnTo>
                      <a:pt x="15912" y="13977"/>
                    </a:lnTo>
                    <a:lnTo>
                      <a:pt x="14344" y="12376"/>
                    </a:lnTo>
                    <a:cubicBezTo>
                      <a:pt x="14811" y="11709"/>
                      <a:pt x="15078" y="10942"/>
                      <a:pt x="15311" y="10141"/>
                    </a:cubicBezTo>
                    <a:lnTo>
                      <a:pt x="17513" y="10141"/>
                    </a:lnTo>
                    <a:lnTo>
                      <a:pt x="17513" y="7373"/>
                    </a:lnTo>
                    <a:lnTo>
                      <a:pt x="15311" y="7373"/>
                    </a:lnTo>
                    <a:cubicBezTo>
                      <a:pt x="15144" y="6539"/>
                      <a:pt x="14811" y="5805"/>
                      <a:pt x="14344" y="5138"/>
                    </a:cubicBezTo>
                    <a:lnTo>
                      <a:pt x="15912" y="3536"/>
                    </a:lnTo>
                    <a:lnTo>
                      <a:pt x="13977" y="1602"/>
                    </a:lnTo>
                    <a:lnTo>
                      <a:pt x="12376" y="3170"/>
                    </a:lnTo>
                    <a:cubicBezTo>
                      <a:pt x="11709" y="2703"/>
                      <a:pt x="10908" y="2436"/>
                      <a:pt x="10141" y="2202"/>
                    </a:cubicBezTo>
                    <a:lnTo>
                      <a:pt x="10141" y="1"/>
                    </a:lnTo>
                    <a:close/>
                  </a:path>
                </a:pathLst>
              </a:custGeom>
              <a:solidFill>
                <a:srgbClr val="6E9BD3">
                  <a:alpha val="43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2" name="Group 551">
            <a:extLst>
              <a:ext uri="{FF2B5EF4-FFF2-40B4-BE49-F238E27FC236}">
                <a16:creationId xmlns:a16="http://schemas.microsoft.com/office/drawing/2014/main" id="{28E30B74-DE17-0801-DF80-7C4D7A86EE36}"/>
              </a:ext>
            </a:extLst>
          </p:cNvPr>
          <p:cNvGrpSpPr/>
          <p:nvPr/>
        </p:nvGrpSpPr>
        <p:grpSpPr>
          <a:xfrm>
            <a:off x="85144" y="130470"/>
            <a:ext cx="1327262" cy="666660"/>
            <a:chOff x="50678" y="29527"/>
            <a:chExt cx="1327262" cy="666660"/>
          </a:xfrm>
        </p:grpSpPr>
        <p:pic>
          <p:nvPicPr>
            <p:cNvPr id="547" name="Picture 546">
              <a:extLst>
                <a:ext uri="{FF2B5EF4-FFF2-40B4-BE49-F238E27FC236}">
                  <a16:creationId xmlns:a16="http://schemas.microsoft.com/office/drawing/2014/main" id="{1C405352-B5BD-27D2-425D-46190E8EA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878" y="45992"/>
              <a:ext cx="662062" cy="650195"/>
            </a:xfrm>
            <a:prstGeom prst="rect">
              <a:avLst/>
            </a:prstGeom>
          </p:spPr>
        </p:pic>
        <p:pic>
          <p:nvPicPr>
            <p:cNvPr id="551" name="Picture 550">
              <a:extLst>
                <a:ext uri="{FF2B5EF4-FFF2-40B4-BE49-F238E27FC236}">
                  <a16:creationId xmlns:a16="http://schemas.microsoft.com/office/drawing/2014/main" id="{31358F1E-A09B-5B85-FCBC-6E4FBC796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78" y="29527"/>
              <a:ext cx="662063" cy="6212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D3FA90B-131B-EC28-A6A9-F426D19EF88E}"/>
              </a:ext>
            </a:extLst>
          </p:cNvPr>
          <p:cNvSpPr txBox="1">
            <a:spLocks/>
          </p:cNvSpPr>
          <p:nvPr/>
        </p:nvSpPr>
        <p:spPr>
          <a:xfrm>
            <a:off x="665756" y="130587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Inter"/>
              <a:buNone/>
              <a:defRPr sz="2500" b="1" i="0" u="none" strike="noStrike" cap="none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9pPr>
          </a:lstStyle>
          <a:p>
            <a:r>
              <a:rPr lang="en-US"/>
              <a:t>DISTRIBUSI HASIL SMD DESA ALASANGKER</a:t>
            </a:r>
            <a:endParaRPr lang="en-ID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4C98883-5A6A-2AE6-7F10-2FBB2922FC51}"/>
              </a:ext>
            </a:extLst>
          </p:cNvPr>
          <p:cNvGraphicFramePr>
            <a:graphicFrameLocks/>
          </p:cNvGraphicFramePr>
          <p:nvPr/>
        </p:nvGraphicFramePr>
        <p:xfrm>
          <a:off x="66501" y="972588"/>
          <a:ext cx="3337301" cy="3325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C93D798-4B73-BD0B-DAE3-87B75049CD74}"/>
              </a:ext>
            </a:extLst>
          </p:cNvPr>
          <p:cNvGraphicFramePr>
            <a:graphicFrameLocks/>
          </p:cNvGraphicFramePr>
          <p:nvPr/>
        </p:nvGraphicFramePr>
        <p:xfrm>
          <a:off x="2601883" y="972588"/>
          <a:ext cx="3757353" cy="3325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A6DAAE5-C427-09BE-ECAD-0C5177E93799}"/>
              </a:ext>
            </a:extLst>
          </p:cNvPr>
          <p:cNvGraphicFramePr>
            <a:graphicFrameLocks/>
          </p:cNvGraphicFramePr>
          <p:nvPr/>
        </p:nvGraphicFramePr>
        <p:xfrm>
          <a:off x="5241433" y="972587"/>
          <a:ext cx="3757353" cy="3198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07837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49D85A-6118-9BEE-F711-109713F7AB5C}"/>
              </a:ext>
            </a:extLst>
          </p:cNvPr>
          <p:cNvSpPr txBox="1">
            <a:spLocks/>
          </p:cNvSpPr>
          <p:nvPr/>
        </p:nvSpPr>
        <p:spPr>
          <a:xfrm>
            <a:off x="646974" y="5936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Inter"/>
              <a:buNone/>
              <a:defRPr sz="2500" b="1" i="0" u="none" strike="noStrike" cap="none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9pPr>
          </a:lstStyle>
          <a:p>
            <a:r>
              <a:rPr lang="en-US" u="sng" dirty="0"/>
              <a:t>DISTRIBUSI HASIL SMD DESA ALASANGKER</a:t>
            </a:r>
            <a:endParaRPr lang="en-ID" u="sng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5DE292D-7839-8EB7-11F2-750128161B98}"/>
              </a:ext>
            </a:extLst>
          </p:cNvPr>
          <p:cNvGraphicFramePr>
            <a:graphicFrameLocks/>
          </p:cNvGraphicFramePr>
          <p:nvPr/>
        </p:nvGraphicFramePr>
        <p:xfrm>
          <a:off x="187821" y="1197031"/>
          <a:ext cx="2912825" cy="3092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09ACC91-D80D-F9EF-F33C-9BEEAFC3FF35}"/>
              </a:ext>
            </a:extLst>
          </p:cNvPr>
          <p:cNvGraphicFramePr>
            <a:graphicFrameLocks/>
          </p:cNvGraphicFramePr>
          <p:nvPr/>
        </p:nvGraphicFramePr>
        <p:xfrm>
          <a:off x="3006840" y="1197031"/>
          <a:ext cx="2853633" cy="2842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8311CB1-C9CF-2255-5CD2-FD7539338071}"/>
              </a:ext>
            </a:extLst>
          </p:cNvPr>
          <p:cNvGraphicFramePr>
            <a:graphicFrameLocks/>
          </p:cNvGraphicFramePr>
          <p:nvPr/>
        </p:nvGraphicFramePr>
        <p:xfrm>
          <a:off x="5552902" y="1197031"/>
          <a:ext cx="346640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75512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653D93-BB96-9D19-8356-F80B22EF3629}"/>
              </a:ext>
            </a:extLst>
          </p:cNvPr>
          <p:cNvSpPr txBox="1">
            <a:spLocks/>
          </p:cNvSpPr>
          <p:nvPr/>
        </p:nvSpPr>
        <p:spPr>
          <a:xfrm>
            <a:off x="646974" y="5936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Inter"/>
              <a:buNone/>
              <a:defRPr sz="2500" b="1" i="0" u="none" strike="noStrike" cap="none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9pPr>
          </a:lstStyle>
          <a:p>
            <a:r>
              <a:rPr lang="en-US" u="sng" dirty="0"/>
              <a:t>DISTRIBUSI HASIL SMD DESA ALASANGKER</a:t>
            </a:r>
            <a:endParaRPr lang="en-ID" u="sng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2A9F6B5-347E-94B5-5AA0-148E6EC4FFBB}"/>
              </a:ext>
            </a:extLst>
          </p:cNvPr>
          <p:cNvGraphicFramePr>
            <a:graphicFrameLocks/>
          </p:cNvGraphicFramePr>
          <p:nvPr/>
        </p:nvGraphicFramePr>
        <p:xfrm>
          <a:off x="299257" y="984019"/>
          <a:ext cx="3940233" cy="2806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1B195FD-827E-DDD2-35FB-53862365BCBA}"/>
              </a:ext>
            </a:extLst>
          </p:cNvPr>
          <p:cNvGraphicFramePr>
            <a:graphicFrameLocks/>
          </p:cNvGraphicFramePr>
          <p:nvPr/>
        </p:nvGraphicFramePr>
        <p:xfrm>
          <a:off x="4498974" y="1130833"/>
          <a:ext cx="4572000" cy="2659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30833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3B77CF7-8951-5367-8DCD-5A18BB7791DA}"/>
              </a:ext>
            </a:extLst>
          </p:cNvPr>
          <p:cNvGraphicFramePr>
            <a:graphicFrameLocks/>
          </p:cNvGraphicFramePr>
          <p:nvPr/>
        </p:nvGraphicFramePr>
        <p:xfrm>
          <a:off x="1064029" y="947650"/>
          <a:ext cx="6633557" cy="3087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9DB10FEA-3908-D54B-4CA0-75320408F4B9}"/>
              </a:ext>
            </a:extLst>
          </p:cNvPr>
          <p:cNvSpPr txBox="1">
            <a:spLocks/>
          </p:cNvSpPr>
          <p:nvPr/>
        </p:nvSpPr>
        <p:spPr>
          <a:xfrm>
            <a:off x="646974" y="5936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Inter"/>
              <a:buNone/>
              <a:defRPr sz="2500" b="1" i="0" u="none" strike="noStrike" cap="none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9pPr>
          </a:lstStyle>
          <a:p>
            <a:r>
              <a:rPr lang="en-US" u="sng" dirty="0"/>
              <a:t>DISTRIBUSI HASIL SMD DESA ALASANGKER</a:t>
            </a:r>
            <a:endParaRPr lang="en-ID" u="sng" dirty="0"/>
          </a:p>
        </p:txBody>
      </p:sp>
    </p:spTree>
    <p:extLst>
      <p:ext uri="{BB962C8B-B14F-4D97-AF65-F5344CB8AC3E}">
        <p14:creationId xmlns:p14="http://schemas.microsoft.com/office/powerpoint/2010/main" val="1254505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E8B9CBD-409D-824E-3ECB-355354C31693}"/>
              </a:ext>
            </a:extLst>
          </p:cNvPr>
          <p:cNvGraphicFramePr>
            <a:graphicFrameLocks/>
          </p:cNvGraphicFramePr>
          <p:nvPr/>
        </p:nvGraphicFramePr>
        <p:xfrm>
          <a:off x="-84547" y="901871"/>
          <a:ext cx="370889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7D8DB629-DBB2-B866-EA88-F32D98DF8BF1}"/>
              </a:ext>
            </a:extLst>
          </p:cNvPr>
          <p:cNvSpPr txBox="1">
            <a:spLocks/>
          </p:cNvSpPr>
          <p:nvPr/>
        </p:nvSpPr>
        <p:spPr>
          <a:xfrm>
            <a:off x="646974" y="5936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Inter"/>
              <a:buNone/>
              <a:defRPr sz="2500" b="1" i="0" u="none" strike="noStrike" cap="none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9pPr>
          </a:lstStyle>
          <a:p>
            <a:r>
              <a:rPr lang="en-US" u="sng" dirty="0"/>
              <a:t>DISTRIBUSI HASIL SMD DESA ALASANGKER</a:t>
            </a:r>
            <a:endParaRPr lang="en-ID" u="sng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5B5DA7F-E9E1-A939-B863-258B14DD0852}"/>
              </a:ext>
            </a:extLst>
          </p:cNvPr>
          <p:cNvGraphicFramePr>
            <a:graphicFrameLocks/>
          </p:cNvGraphicFramePr>
          <p:nvPr/>
        </p:nvGraphicFramePr>
        <p:xfrm>
          <a:off x="3050213" y="797768"/>
          <a:ext cx="2892825" cy="3148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A5053B6-3745-6CC8-EBDA-A20C9D040C9B}"/>
              </a:ext>
            </a:extLst>
          </p:cNvPr>
          <p:cNvGraphicFramePr>
            <a:graphicFrameLocks/>
          </p:cNvGraphicFramePr>
          <p:nvPr/>
        </p:nvGraphicFramePr>
        <p:xfrm>
          <a:off x="5368902" y="901871"/>
          <a:ext cx="3648900" cy="3028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44602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BB5CA9-2179-E178-7CE8-AA76D7A2EC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8513644"/>
              </p:ext>
            </p:extLst>
          </p:nvPr>
        </p:nvGraphicFramePr>
        <p:xfrm>
          <a:off x="490452" y="925830"/>
          <a:ext cx="2912506" cy="2906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46A3A0E-798D-C9A6-A49A-11CD6C4A0C22}"/>
              </a:ext>
            </a:extLst>
          </p:cNvPr>
          <p:cNvSpPr txBox="1">
            <a:spLocks/>
          </p:cNvSpPr>
          <p:nvPr/>
        </p:nvSpPr>
        <p:spPr>
          <a:xfrm>
            <a:off x="646974" y="5936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Inter"/>
              <a:buNone/>
              <a:defRPr sz="2500" b="1" i="0" u="none" strike="noStrike" cap="none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9pPr>
          </a:lstStyle>
          <a:p>
            <a:r>
              <a:rPr lang="en-US" u="sng" dirty="0"/>
              <a:t>DISTRIBUSI HASIL SMD DESA ALASANGKER</a:t>
            </a:r>
            <a:endParaRPr lang="en-ID" u="sng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261C117-BB74-0081-6EBE-A174AF0CF9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2456341"/>
              </p:ext>
            </p:extLst>
          </p:nvPr>
        </p:nvGraphicFramePr>
        <p:xfrm>
          <a:off x="5927532" y="925830"/>
          <a:ext cx="284239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75351CC-4920-4F28-9B50-8E13B1190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4996815"/>
              </p:ext>
            </p:extLst>
          </p:nvPr>
        </p:nvGraphicFramePr>
        <p:xfrm>
          <a:off x="3402958" y="821803"/>
          <a:ext cx="2524574" cy="3057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37612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7811C75-9AC8-F82D-B437-CC19040122EE}"/>
              </a:ext>
            </a:extLst>
          </p:cNvPr>
          <p:cNvGraphicFramePr>
            <a:graphicFrameLocks/>
          </p:cNvGraphicFramePr>
          <p:nvPr/>
        </p:nvGraphicFramePr>
        <p:xfrm>
          <a:off x="170130" y="714895"/>
          <a:ext cx="3861543" cy="3350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43271836-96FB-9F22-FB4F-2EED1010C827}"/>
              </a:ext>
            </a:extLst>
          </p:cNvPr>
          <p:cNvSpPr txBox="1">
            <a:spLocks/>
          </p:cNvSpPr>
          <p:nvPr/>
        </p:nvSpPr>
        <p:spPr>
          <a:xfrm>
            <a:off x="646974" y="5936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Inter"/>
              <a:buNone/>
              <a:defRPr sz="2500" b="1" i="0" u="none" strike="noStrike" cap="none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9pPr>
          </a:lstStyle>
          <a:p>
            <a:r>
              <a:rPr lang="en-US" u="sng" dirty="0"/>
              <a:t>DISTRIBUSI HASIL SMD DESA ALASANGKER</a:t>
            </a:r>
            <a:endParaRPr lang="en-ID" u="sng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B2AF5BE-90E6-03CD-B2F8-2302A17C1C48}"/>
              </a:ext>
            </a:extLst>
          </p:cNvPr>
          <p:cNvGraphicFramePr>
            <a:graphicFrameLocks/>
          </p:cNvGraphicFramePr>
          <p:nvPr/>
        </p:nvGraphicFramePr>
        <p:xfrm>
          <a:off x="4031673" y="685650"/>
          <a:ext cx="4139739" cy="3408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87058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8F094B7-AA70-C077-236E-9F80A471A761}"/>
              </a:ext>
            </a:extLst>
          </p:cNvPr>
          <p:cNvGraphicFramePr>
            <a:graphicFrameLocks/>
          </p:cNvGraphicFramePr>
          <p:nvPr/>
        </p:nvGraphicFramePr>
        <p:xfrm>
          <a:off x="423948" y="939337"/>
          <a:ext cx="4472248" cy="3183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DFF1DE8-3B7A-ECD1-44F9-CF8AF3A58163}"/>
              </a:ext>
            </a:extLst>
          </p:cNvPr>
          <p:cNvSpPr txBox="1">
            <a:spLocks/>
          </p:cNvSpPr>
          <p:nvPr/>
        </p:nvSpPr>
        <p:spPr>
          <a:xfrm>
            <a:off x="646974" y="5936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Inter"/>
              <a:buNone/>
              <a:defRPr sz="2500" b="1" i="0" u="none" strike="noStrike" cap="none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9pPr>
          </a:lstStyle>
          <a:p>
            <a:r>
              <a:rPr lang="en-US" u="sng" dirty="0"/>
              <a:t>DISTRIBUSI HASIL SMD DESA ALASANGKER</a:t>
            </a:r>
            <a:endParaRPr lang="en-ID" u="sng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9FAD8CE-76A5-D81A-98F7-A93E71EE97B4}"/>
              </a:ext>
            </a:extLst>
          </p:cNvPr>
          <p:cNvGraphicFramePr>
            <a:graphicFrameLocks/>
          </p:cNvGraphicFramePr>
          <p:nvPr/>
        </p:nvGraphicFramePr>
        <p:xfrm>
          <a:off x="4414058" y="939337"/>
          <a:ext cx="4197927" cy="3183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28409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965F5A5-9A7D-F497-C341-FAF3D9266E01}"/>
              </a:ext>
            </a:extLst>
          </p:cNvPr>
          <p:cNvGraphicFramePr>
            <a:graphicFrameLocks/>
          </p:cNvGraphicFramePr>
          <p:nvPr/>
        </p:nvGraphicFramePr>
        <p:xfrm>
          <a:off x="473825" y="831273"/>
          <a:ext cx="4322619" cy="3418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822B54E5-41DE-C414-DFCD-02763694E600}"/>
              </a:ext>
            </a:extLst>
          </p:cNvPr>
          <p:cNvSpPr txBox="1">
            <a:spLocks/>
          </p:cNvSpPr>
          <p:nvPr/>
        </p:nvSpPr>
        <p:spPr>
          <a:xfrm>
            <a:off x="646974" y="5936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Inter"/>
              <a:buNone/>
              <a:defRPr sz="2500" b="1" i="0" u="none" strike="noStrike" cap="none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9pPr>
          </a:lstStyle>
          <a:p>
            <a:r>
              <a:rPr lang="en-US" u="sng" dirty="0"/>
              <a:t>DISTRIBUSI HASIL SMD DESA ALASANGKER</a:t>
            </a:r>
            <a:endParaRPr lang="en-ID" u="sng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A4E971D-3659-685B-F575-1033DABF91ED}"/>
              </a:ext>
            </a:extLst>
          </p:cNvPr>
          <p:cNvGraphicFramePr>
            <a:graphicFrameLocks/>
          </p:cNvGraphicFramePr>
          <p:nvPr/>
        </p:nvGraphicFramePr>
        <p:xfrm>
          <a:off x="4286049" y="894138"/>
          <a:ext cx="4475565" cy="3418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47998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4A8C3-EA15-FF3A-99BC-5B0A20744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23" y="12471"/>
            <a:ext cx="5693945" cy="672000"/>
          </a:xfrm>
        </p:spPr>
        <p:txBody>
          <a:bodyPr/>
          <a:lstStyle/>
          <a:p>
            <a:r>
              <a:rPr lang="en-US" dirty="0" err="1"/>
              <a:t>Kesenjangan</a:t>
            </a:r>
            <a:r>
              <a:rPr lang="en-US" dirty="0"/>
              <a:t> Hasil SMD</a:t>
            </a:r>
            <a:endParaRPr lang="en-ID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040CEC-0BC1-39FC-E868-437FF9C2114A}"/>
              </a:ext>
            </a:extLst>
          </p:cNvPr>
          <p:cNvGrpSpPr/>
          <p:nvPr/>
        </p:nvGrpSpPr>
        <p:grpSpPr>
          <a:xfrm>
            <a:off x="7718156" y="54243"/>
            <a:ext cx="1249674" cy="557940"/>
            <a:chOff x="50678" y="29527"/>
            <a:chExt cx="1327262" cy="6666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8724FB-E9D1-4B6E-7E65-885BF67B9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878" y="45992"/>
              <a:ext cx="662062" cy="6501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887CAD-1B23-727D-C433-A8848B665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78" y="29527"/>
              <a:ext cx="662063" cy="621236"/>
            </a:xfrm>
            <a:prstGeom prst="rect">
              <a:avLst/>
            </a:prstGeom>
          </p:spPr>
        </p:pic>
      </p:grp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6BE7D2BF-E50D-3943-02C0-8271A7A027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189581"/>
              </p:ext>
            </p:extLst>
          </p:nvPr>
        </p:nvGraphicFramePr>
        <p:xfrm>
          <a:off x="674175" y="813649"/>
          <a:ext cx="7500287" cy="351620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1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9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8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819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r>
                        <a:rPr lang="en-US" sz="14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r>
                        <a:rPr lang="en-US" sz="1400" dirty="0"/>
                        <a:t>INDIKATOR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r>
                        <a:rPr lang="en-US" sz="1400" dirty="0"/>
                        <a:t>PENCAPAIAN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r>
                        <a:rPr lang="en-US" sz="1400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r>
                        <a:rPr lang="en-US" sz="1400" dirty="0"/>
                        <a:t>KESENJANGAN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8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r>
                        <a:rPr lang="en-US" sz="1200" dirty="0"/>
                        <a:t>1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ANC 6 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100 %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100 %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0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18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r>
                        <a:rPr lang="en-US" sz="1200" dirty="0"/>
                        <a:t>2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PERSALINAN DI YANKES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100 %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100 %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0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18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r>
                        <a:rPr lang="en-US" sz="1200" dirty="0"/>
                        <a:t>3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GANGGUAN KEHAMILAN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20 %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5-10 %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10 %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806413"/>
                  </a:ext>
                </a:extLst>
              </a:tr>
              <a:tr h="25118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r>
                        <a:rPr lang="en-US" sz="1200" dirty="0"/>
                        <a:t>4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ASI EKSKLUSIF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86 %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75 %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+ 11%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508894"/>
                  </a:ext>
                </a:extLst>
              </a:tr>
              <a:tr h="25118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r>
                        <a:rPr lang="en-US" sz="1200" dirty="0"/>
                        <a:t>5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PENGETAHUAN TTG POSBINDU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36 %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100 %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- 64 %</a:t>
                      </a:r>
                      <a:endParaRPr lang="en-US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499867"/>
                  </a:ext>
                </a:extLst>
              </a:tr>
              <a:tr h="25118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r>
                        <a:rPr lang="en-US" sz="1200" dirty="0"/>
                        <a:t>6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IMUNISASI DASAR LENGKAP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100 %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100 %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0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329299"/>
                  </a:ext>
                </a:extLst>
              </a:tr>
              <a:tr h="25118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r>
                        <a:rPr lang="en-US" sz="1200" dirty="0"/>
                        <a:t>7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IMUNISASI LANJUTAN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100 %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100 %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0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279898"/>
                  </a:ext>
                </a:extLst>
              </a:tr>
              <a:tr h="25118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r>
                        <a:rPr lang="en-US" sz="1200" dirty="0"/>
                        <a:t>8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IMUNISASI ANAK SEKOLAH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100 %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100 %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0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818805"/>
                  </a:ext>
                </a:extLst>
              </a:tr>
              <a:tr h="47680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r>
                        <a:rPr lang="en-US" sz="1200" dirty="0"/>
                        <a:t>9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PARTISIPASI KADER/APARAT DALAM POSYANDU/POSBINDU/POSLANDU LANSIA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100 %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100 %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0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158367"/>
                  </a:ext>
                </a:extLst>
              </a:tr>
              <a:tr h="37249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r>
                        <a:rPr lang="en-US" sz="1200" dirty="0"/>
                        <a:t>10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KB</a:t>
                      </a: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85 %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75 %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+ 10 %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597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4952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49"/>
          <p:cNvSpPr txBox="1">
            <a:spLocks noGrp="1"/>
          </p:cNvSpPr>
          <p:nvPr>
            <p:ph type="title" idx="6"/>
          </p:nvPr>
        </p:nvSpPr>
        <p:spPr>
          <a:xfrm>
            <a:off x="717350" y="63466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DATA DEMOGRAFI DESA ALASANGKER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509" name="Google Shape;1509;p49"/>
          <p:cNvSpPr txBox="1">
            <a:spLocks noGrp="1"/>
          </p:cNvSpPr>
          <p:nvPr>
            <p:ph type="title"/>
          </p:nvPr>
        </p:nvSpPr>
        <p:spPr>
          <a:xfrm>
            <a:off x="875416" y="3018909"/>
            <a:ext cx="2507506" cy="4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JUMLAH PENDUDUK</a:t>
            </a:r>
            <a:endParaRPr sz="1800" dirty="0"/>
          </a:p>
        </p:txBody>
      </p:sp>
      <p:sp>
        <p:nvSpPr>
          <p:cNvPr id="1510" name="Google Shape;1510;p49"/>
          <p:cNvSpPr txBox="1">
            <a:spLocks noGrp="1"/>
          </p:cNvSpPr>
          <p:nvPr>
            <p:ph type="subTitle" idx="1"/>
          </p:nvPr>
        </p:nvSpPr>
        <p:spPr>
          <a:xfrm>
            <a:off x="915587" y="3460975"/>
            <a:ext cx="2436600" cy="9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4.774 ORANG </a:t>
            </a:r>
            <a:endParaRPr sz="2000" b="1" dirty="0"/>
          </a:p>
        </p:txBody>
      </p:sp>
      <p:sp>
        <p:nvSpPr>
          <p:cNvPr id="1511" name="Google Shape;1511;p49"/>
          <p:cNvSpPr txBox="1">
            <a:spLocks noGrp="1"/>
          </p:cNvSpPr>
          <p:nvPr>
            <p:ph type="title" idx="2"/>
          </p:nvPr>
        </p:nvSpPr>
        <p:spPr>
          <a:xfrm>
            <a:off x="3351061" y="2580756"/>
            <a:ext cx="2436600" cy="4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JUMLAH KK</a:t>
            </a:r>
            <a:endParaRPr dirty="0"/>
          </a:p>
        </p:txBody>
      </p:sp>
      <p:sp>
        <p:nvSpPr>
          <p:cNvPr id="1512" name="Google Shape;1512;p49"/>
          <p:cNvSpPr txBox="1">
            <a:spLocks noGrp="1"/>
          </p:cNvSpPr>
          <p:nvPr>
            <p:ph type="subTitle" idx="3"/>
          </p:nvPr>
        </p:nvSpPr>
        <p:spPr>
          <a:xfrm>
            <a:off x="3351056" y="2901731"/>
            <a:ext cx="2436600" cy="9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1.885 KK</a:t>
            </a:r>
            <a:endParaRPr sz="2000" b="1" dirty="0"/>
          </a:p>
        </p:txBody>
      </p:sp>
      <p:sp>
        <p:nvSpPr>
          <p:cNvPr id="1513" name="Google Shape;1513;p49"/>
          <p:cNvSpPr txBox="1">
            <a:spLocks noGrp="1"/>
          </p:cNvSpPr>
          <p:nvPr>
            <p:ph type="title" idx="4"/>
          </p:nvPr>
        </p:nvSpPr>
        <p:spPr>
          <a:xfrm>
            <a:off x="5806008" y="3192269"/>
            <a:ext cx="2436600" cy="4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JUMLAH KK DISURVEI SMD</a:t>
            </a:r>
            <a:endParaRPr sz="1800" dirty="0"/>
          </a:p>
        </p:txBody>
      </p:sp>
      <p:sp>
        <p:nvSpPr>
          <p:cNvPr id="1514" name="Google Shape;1514;p49"/>
          <p:cNvSpPr txBox="1">
            <a:spLocks noGrp="1"/>
          </p:cNvSpPr>
          <p:nvPr>
            <p:ph type="subTitle" idx="5"/>
          </p:nvPr>
        </p:nvSpPr>
        <p:spPr>
          <a:xfrm>
            <a:off x="5826696" y="3598359"/>
            <a:ext cx="2436600" cy="9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330 KK</a:t>
            </a:r>
            <a:endParaRPr sz="2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</p:txBody>
      </p:sp>
      <p:sp>
        <p:nvSpPr>
          <p:cNvPr id="1515" name="Google Shape;1515;p49"/>
          <p:cNvSpPr/>
          <p:nvPr/>
        </p:nvSpPr>
        <p:spPr>
          <a:xfrm>
            <a:off x="1659437" y="1962444"/>
            <a:ext cx="948900" cy="94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49"/>
          <p:cNvSpPr/>
          <p:nvPr/>
        </p:nvSpPr>
        <p:spPr>
          <a:xfrm>
            <a:off x="4094912" y="1403199"/>
            <a:ext cx="948900" cy="94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49"/>
          <p:cNvSpPr/>
          <p:nvPr/>
        </p:nvSpPr>
        <p:spPr>
          <a:xfrm>
            <a:off x="6530387" y="1962444"/>
            <a:ext cx="948900" cy="94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8415;p87">
            <a:extLst>
              <a:ext uri="{FF2B5EF4-FFF2-40B4-BE49-F238E27FC236}">
                <a16:creationId xmlns:a16="http://schemas.microsoft.com/office/drawing/2014/main" id="{B87DD65F-4538-F3B1-7022-A8BAF09C45AD}"/>
              </a:ext>
            </a:extLst>
          </p:cNvPr>
          <p:cNvGrpSpPr/>
          <p:nvPr/>
        </p:nvGrpSpPr>
        <p:grpSpPr>
          <a:xfrm>
            <a:off x="1888733" y="2169072"/>
            <a:ext cx="461918" cy="528374"/>
            <a:chOff x="3330525" y="4399275"/>
            <a:chExt cx="390650" cy="481850"/>
          </a:xfrm>
          <a:solidFill>
            <a:schemeClr val="bg1"/>
          </a:solidFill>
        </p:grpSpPr>
        <p:sp>
          <p:nvSpPr>
            <p:cNvPr id="3" name="Google Shape;8416;p87">
              <a:extLst>
                <a:ext uri="{FF2B5EF4-FFF2-40B4-BE49-F238E27FC236}">
                  <a16:creationId xmlns:a16="http://schemas.microsoft.com/office/drawing/2014/main" id="{01F12130-EBD8-FC29-6B65-86D8CCACFA78}"/>
                </a:ext>
              </a:extLst>
            </p:cNvPr>
            <p:cNvSpPr/>
            <p:nvPr/>
          </p:nvSpPr>
          <p:spPr>
            <a:xfrm>
              <a:off x="3543950" y="4648550"/>
              <a:ext cx="78450" cy="95775"/>
            </a:xfrm>
            <a:custGeom>
              <a:avLst/>
              <a:gdLst/>
              <a:ahLst/>
              <a:cxnLst/>
              <a:rect l="l" t="t" r="r" b="b"/>
              <a:pathLst>
                <a:path w="3138" h="3831" extrusionOk="0">
                  <a:moveTo>
                    <a:pt x="2677" y="0"/>
                  </a:moveTo>
                  <a:cubicBezTo>
                    <a:pt x="2298" y="356"/>
                    <a:pt x="1861" y="648"/>
                    <a:pt x="1388" y="858"/>
                  </a:cubicBezTo>
                  <a:lnTo>
                    <a:pt x="0" y="2948"/>
                  </a:lnTo>
                  <a:lnTo>
                    <a:pt x="880" y="3831"/>
                  </a:lnTo>
                  <a:lnTo>
                    <a:pt x="3138" y="443"/>
                  </a:lnTo>
                  <a:lnTo>
                    <a:pt x="26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" name="Google Shape;8417;p87">
              <a:extLst>
                <a:ext uri="{FF2B5EF4-FFF2-40B4-BE49-F238E27FC236}">
                  <a16:creationId xmlns:a16="http://schemas.microsoft.com/office/drawing/2014/main" id="{E8305CED-B7AD-9F3E-CFE5-0F3D4980F044}"/>
                </a:ext>
              </a:extLst>
            </p:cNvPr>
            <p:cNvSpPr/>
            <p:nvPr/>
          </p:nvSpPr>
          <p:spPr>
            <a:xfrm>
              <a:off x="3427250" y="4456050"/>
              <a:ext cx="197650" cy="197175"/>
            </a:xfrm>
            <a:custGeom>
              <a:avLst/>
              <a:gdLst/>
              <a:ahLst/>
              <a:cxnLst/>
              <a:rect l="l" t="t" r="r" b="b"/>
              <a:pathLst>
                <a:path w="7906" h="7887" extrusionOk="0">
                  <a:moveTo>
                    <a:pt x="7520" y="0"/>
                  </a:moveTo>
                  <a:cubicBezTo>
                    <a:pt x="6863" y="1374"/>
                    <a:pt x="5475" y="2247"/>
                    <a:pt x="3952" y="2247"/>
                  </a:cubicBezTo>
                  <a:lnTo>
                    <a:pt x="1" y="2247"/>
                  </a:lnTo>
                  <a:lnTo>
                    <a:pt x="1" y="3942"/>
                  </a:lnTo>
                  <a:cubicBezTo>
                    <a:pt x="1" y="5698"/>
                    <a:pt x="1154" y="7137"/>
                    <a:pt x="2587" y="7643"/>
                  </a:cubicBezTo>
                  <a:lnTo>
                    <a:pt x="2597" y="7643"/>
                  </a:lnTo>
                  <a:cubicBezTo>
                    <a:pt x="3006" y="7806"/>
                    <a:pt x="3480" y="7887"/>
                    <a:pt x="3953" y="7887"/>
                  </a:cubicBezTo>
                  <a:cubicBezTo>
                    <a:pt x="4426" y="7887"/>
                    <a:pt x="4899" y="7806"/>
                    <a:pt x="5307" y="7643"/>
                  </a:cubicBezTo>
                  <a:lnTo>
                    <a:pt x="5319" y="7643"/>
                  </a:lnTo>
                  <a:cubicBezTo>
                    <a:pt x="6451" y="7306"/>
                    <a:pt x="7905" y="5848"/>
                    <a:pt x="7905" y="3942"/>
                  </a:cubicBezTo>
                  <a:lnTo>
                    <a:pt x="7905" y="1684"/>
                  </a:lnTo>
                  <a:cubicBezTo>
                    <a:pt x="7905" y="1100"/>
                    <a:pt x="7776" y="524"/>
                    <a:pt x="75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" name="Google Shape;8418;p87">
              <a:extLst>
                <a:ext uri="{FF2B5EF4-FFF2-40B4-BE49-F238E27FC236}">
                  <a16:creationId xmlns:a16="http://schemas.microsoft.com/office/drawing/2014/main" id="{E8A8F528-A249-D3BF-ED73-E9EAD3B673A6}"/>
                </a:ext>
              </a:extLst>
            </p:cNvPr>
            <p:cNvSpPr/>
            <p:nvPr/>
          </p:nvSpPr>
          <p:spPr>
            <a:xfrm>
              <a:off x="3428150" y="4399275"/>
              <a:ext cx="166925" cy="84725"/>
            </a:xfrm>
            <a:custGeom>
              <a:avLst/>
              <a:gdLst/>
              <a:ahLst/>
              <a:cxnLst/>
              <a:rect l="l" t="t" r="r" b="b"/>
              <a:pathLst>
                <a:path w="6677" h="3389" extrusionOk="0">
                  <a:moveTo>
                    <a:pt x="3921" y="1"/>
                  </a:moveTo>
                  <a:cubicBezTo>
                    <a:pt x="3917" y="1"/>
                    <a:pt x="3913" y="1"/>
                    <a:pt x="3910" y="1"/>
                  </a:cubicBezTo>
                  <a:cubicBezTo>
                    <a:pt x="1946" y="4"/>
                    <a:pt x="284" y="1446"/>
                    <a:pt x="1" y="3389"/>
                  </a:cubicBezTo>
                  <a:lnTo>
                    <a:pt x="3910" y="3389"/>
                  </a:lnTo>
                  <a:cubicBezTo>
                    <a:pt x="5247" y="3389"/>
                    <a:pt x="6403" y="2452"/>
                    <a:pt x="6677" y="1142"/>
                  </a:cubicBezTo>
                  <a:cubicBezTo>
                    <a:pt x="5945" y="410"/>
                    <a:pt x="4953" y="1"/>
                    <a:pt x="39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" name="Google Shape;8419;p87">
              <a:extLst>
                <a:ext uri="{FF2B5EF4-FFF2-40B4-BE49-F238E27FC236}">
                  <a16:creationId xmlns:a16="http://schemas.microsoft.com/office/drawing/2014/main" id="{D80C8637-ECCD-FCE7-F1CA-8309E041964B}"/>
                </a:ext>
              </a:extLst>
            </p:cNvPr>
            <p:cNvSpPr/>
            <p:nvPr/>
          </p:nvSpPr>
          <p:spPr>
            <a:xfrm>
              <a:off x="3330525" y="4674000"/>
              <a:ext cx="181225" cy="207125"/>
            </a:xfrm>
            <a:custGeom>
              <a:avLst/>
              <a:gdLst/>
              <a:ahLst/>
              <a:cxnLst/>
              <a:rect l="l" t="t" r="r" b="b"/>
              <a:pathLst>
                <a:path w="7249" h="8285" extrusionOk="0">
                  <a:moveTo>
                    <a:pt x="2972" y="0"/>
                  </a:moveTo>
                  <a:lnTo>
                    <a:pt x="1455" y="440"/>
                  </a:lnTo>
                  <a:cubicBezTo>
                    <a:pt x="542" y="744"/>
                    <a:pt x="0" y="1716"/>
                    <a:pt x="235" y="2620"/>
                  </a:cubicBezTo>
                  <a:lnTo>
                    <a:pt x="1229" y="7832"/>
                  </a:lnTo>
                  <a:cubicBezTo>
                    <a:pt x="1289" y="8091"/>
                    <a:pt x="1518" y="8278"/>
                    <a:pt x="1783" y="8284"/>
                  </a:cubicBezTo>
                  <a:cubicBezTo>
                    <a:pt x="1787" y="8284"/>
                    <a:pt x="1792" y="8285"/>
                    <a:pt x="1796" y="8285"/>
                  </a:cubicBezTo>
                  <a:cubicBezTo>
                    <a:pt x="1816" y="8285"/>
                    <a:pt x="1835" y="8279"/>
                    <a:pt x="1852" y="8272"/>
                  </a:cubicBezTo>
                  <a:cubicBezTo>
                    <a:pt x="1861" y="8284"/>
                    <a:pt x="1861" y="8284"/>
                    <a:pt x="1873" y="8284"/>
                  </a:cubicBezTo>
                  <a:lnTo>
                    <a:pt x="7248" y="8284"/>
                  </a:lnTo>
                  <a:lnTo>
                    <a:pt x="7248" y="3364"/>
                  </a:lnTo>
                  <a:lnTo>
                    <a:pt x="6514" y="4086"/>
                  </a:lnTo>
                  <a:cubicBezTo>
                    <a:pt x="6410" y="4202"/>
                    <a:pt x="6270" y="4259"/>
                    <a:pt x="6126" y="4259"/>
                  </a:cubicBezTo>
                  <a:cubicBezTo>
                    <a:pt x="5952" y="4259"/>
                    <a:pt x="5772" y="4175"/>
                    <a:pt x="5646" y="4008"/>
                  </a:cubicBezTo>
                  <a:lnTo>
                    <a:pt x="29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" name="Google Shape;8420;p87">
              <a:extLst>
                <a:ext uri="{FF2B5EF4-FFF2-40B4-BE49-F238E27FC236}">
                  <a16:creationId xmlns:a16="http://schemas.microsoft.com/office/drawing/2014/main" id="{A7DDFFB5-7E7F-A98D-F2FD-C231305A3C9C}"/>
                </a:ext>
              </a:extLst>
            </p:cNvPr>
            <p:cNvSpPr/>
            <p:nvPr/>
          </p:nvSpPr>
          <p:spPr>
            <a:xfrm>
              <a:off x="3540175" y="4674000"/>
              <a:ext cx="181000" cy="207100"/>
            </a:xfrm>
            <a:custGeom>
              <a:avLst/>
              <a:gdLst/>
              <a:ahLst/>
              <a:cxnLst/>
              <a:rect l="l" t="t" r="r" b="b"/>
              <a:pathLst>
                <a:path w="7240" h="8284" extrusionOk="0">
                  <a:moveTo>
                    <a:pt x="3951" y="4821"/>
                  </a:moveTo>
                  <a:cubicBezTo>
                    <a:pt x="4701" y="4821"/>
                    <a:pt x="4701" y="5950"/>
                    <a:pt x="3951" y="5950"/>
                  </a:cubicBezTo>
                  <a:lnTo>
                    <a:pt x="2822" y="5950"/>
                  </a:lnTo>
                  <a:cubicBezTo>
                    <a:pt x="2075" y="5950"/>
                    <a:pt x="2075" y="4821"/>
                    <a:pt x="2822" y="4821"/>
                  </a:cubicBezTo>
                  <a:close/>
                  <a:moveTo>
                    <a:pt x="4280" y="0"/>
                  </a:moveTo>
                  <a:lnTo>
                    <a:pt x="1603" y="4008"/>
                  </a:lnTo>
                  <a:cubicBezTo>
                    <a:pt x="1476" y="4178"/>
                    <a:pt x="1297" y="4257"/>
                    <a:pt x="1126" y="4257"/>
                  </a:cubicBezTo>
                  <a:cubicBezTo>
                    <a:pt x="977" y="4257"/>
                    <a:pt x="834" y="4197"/>
                    <a:pt x="735" y="4086"/>
                  </a:cubicBezTo>
                  <a:lnTo>
                    <a:pt x="1" y="3364"/>
                  </a:lnTo>
                  <a:lnTo>
                    <a:pt x="1" y="8284"/>
                  </a:lnTo>
                  <a:lnTo>
                    <a:pt x="5454" y="8284"/>
                  </a:lnTo>
                  <a:cubicBezTo>
                    <a:pt x="5722" y="8284"/>
                    <a:pt x="5954" y="8094"/>
                    <a:pt x="6008" y="7832"/>
                  </a:cubicBezTo>
                  <a:lnTo>
                    <a:pt x="7002" y="2653"/>
                  </a:lnTo>
                  <a:cubicBezTo>
                    <a:pt x="7240" y="1716"/>
                    <a:pt x="6707" y="744"/>
                    <a:pt x="5770" y="428"/>
                  </a:cubicBezTo>
                  <a:lnTo>
                    <a:pt x="42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" name="Google Shape;8421;p87">
              <a:extLst>
                <a:ext uri="{FF2B5EF4-FFF2-40B4-BE49-F238E27FC236}">
                  <a16:creationId xmlns:a16="http://schemas.microsoft.com/office/drawing/2014/main" id="{1C18D4A4-44E3-B044-55DE-0DE779E35329}"/>
                </a:ext>
              </a:extLst>
            </p:cNvPr>
            <p:cNvSpPr/>
            <p:nvPr/>
          </p:nvSpPr>
          <p:spPr>
            <a:xfrm>
              <a:off x="3429975" y="4648850"/>
              <a:ext cx="78225" cy="95400"/>
            </a:xfrm>
            <a:custGeom>
              <a:avLst/>
              <a:gdLst/>
              <a:ahLst/>
              <a:cxnLst/>
              <a:rect l="l" t="t" r="r" b="b"/>
              <a:pathLst>
                <a:path w="3129" h="3816" extrusionOk="0">
                  <a:moveTo>
                    <a:pt x="452" y="0"/>
                  </a:moveTo>
                  <a:lnTo>
                    <a:pt x="0" y="440"/>
                  </a:lnTo>
                  <a:lnTo>
                    <a:pt x="2247" y="3816"/>
                  </a:lnTo>
                  <a:lnTo>
                    <a:pt x="3129" y="2936"/>
                  </a:lnTo>
                  <a:lnTo>
                    <a:pt x="1741" y="846"/>
                  </a:lnTo>
                  <a:cubicBezTo>
                    <a:pt x="1268" y="636"/>
                    <a:pt x="834" y="350"/>
                    <a:pt x="4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" name="Google Shape;8422;p87">
              <a:extLst>
                <a:ext uri="{FF2B5EF4-FFF2-40B4-BE49-F238E27FC236}">
                  <a16:creationId xmlns:a16="http://schemas.microsoft.com/office/drawing/2014/main" id="{D50CA4A2-7FF4-3F4A-F830-07C5E3857D25}"/>
                </a:ext>
              </a:extLst>
            </p:cNvPr>
            <p:cNvSpPr/>
            <p:nvPr/>
          </p:nvSpPr>
          <p:spPr>
            <a:xfrm>
              <a:off x="3514200" y="4681000"/>
              <a:ext cx="23150" cy="17550"/>
            </a:xfrm>
            <a:custGeom>
              <a:avLst/>
              <a:gdLst/>
              <a:ahLst/>
              <a:cxnLst/>
              <a:rect l="l" t="t" r="r" b="b"/>
              <a:pathLst>
                <a:path w="926" h="702" extrusionOk="0">
                  <a:moveTo>
                    <a:pt x="1" y="0"/>
                  </a:moveTo>
                  <a:lnTo>
                    <a:pt x="465" y="702"/>
                  </a:lnTo>
                  <a:lnTo>
                    <a:pt x="925" y="0"/>
                  </a:lnTo>
                  <a:lnTo>
                    <a:pt x="916" y="0"/>
                  </a:lnTo>
                  <a:cubicBezTo>
                    <a:pt x="769" y="12"/>
                    <a:pt x="609" y="24"/>
                    <a:pt x="465" y="24"/>
                  </a:cubicBezTo>
                  <a:cubicBezTo>
                    <a:pt x="317" y="24"/>
                    <a:pt x="157" y="1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41BF7C-75B4-4D27-80A4-A0589425EA75}"/>
              </a:ext>
            </a:extLst>
          </p:cNvPr>
          <p:cNvGrpSpPr/>
          <p:nvPr/>
        </p:nvGrpSpPr>
        <p:grpSpPr>
          <a:xfrm>
            <a:off x="7653909" y="98292"/>
            <a:ext cx="1327262" cy="666660"/>
            <a:chOff x="50678" y="29527"/>
            <a:chExt cx="1327262" cy="6666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776940-E3E4-2B30-754D-0DF7EC104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878" y="45992"/>
              <a:ext cx="662062" cy="65019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BCE0C9-E137-48D8-968E-4F724B11F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78" y="29527"/>
              <a:ext cx="662063" cy="621236"/>
            </a:xfrm>
            <a:prstGeom prst="rect">
              <a:avLst/>
            </a:prstGeom>
          </p:spPr>
        </p:pic>
      </p:grpSp>
      <p:grpSp>
        <p:nvGrpSpPr>
          <p:cNvPr id="21" name="Google Shape;9016;p89">
            <a:extLst>
              <a:ext uri="{FF2B5EF4-FFF2-40B4-BE49-F238E27FC236}">
                <a16:creationId xmlns:a16="http://schemas.microsoft.com/office/drawing/2014/main" id="{18F492D4-FE5E-63BE-8620-D764A9AC86F2}"/>
              </a:ext>
            </a:extLst>
          </p:cNvPr>
          <p:cNvGrpSpPr/>
          <p:nvPr/>
        </p:nvGrpSpPr>
        <p:grpSpPr>
          <a:xfrm>
            <a:off x="4329174" y="1641995"/>
            <a:ext cx="485652" cy="499609"/>
            <a:chOff x="-61784125" y="3377700"/>
            <a:chExt cx="316650" cy="317450"/>
          </a:xfrm>
          <a:solidFill>
            <a:schemeClr val="bg1"/>
          </a:solidFill>
        </p:grpSpPr>
        <p:sp>
          <p:nvSpPr>
            <p:cNvPr id="22" name="Google Shape;9017;p89">
              <a:extLst>
                <a:ext uri="{FF2B5EF4-FFF2-40B4-BE49-F238E27FC236}">
                  <a16:creationId xmlns:a16="http://schemas.microsoft.com/office/drawing/2014/main" id="{AD837915-FCB4-7E18-0641-990E8FEBA890}"/>
                </a:ext>
              </a:extLst>
            </p:cNvPr>
            <p:cNvSpPr/>
            <p:nvPr/>
          </p:nvSpPr>
          <p:spPr>
            <a:xfrm>
              <a:off x="-61688025" y="3460400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30" y="1"/>
                  </a:moveTo>
                  <a:cubicBezTo>
                    <a:pt x="252" y="442"/>
                    <a:pt x="0" y="1041"/>
                    <a:pt x="0" y="1671"/>
                  </a:cubicBezTo>
                  <a:cubicBezTo>
                    <a:pt x="0" y="1891"/>
                    <a:pt x="189" y="2049"/>
                    <a:pt x="441" y="2049"/>
                  </a:cubicBezTo>
                  <a:lnTo>
                    <a:pt x="4568" y="2049"/>
                  </a:lnTo>
                  <a:cubicBezTo>
                    <a:pt x="4820" y="2049"/>
                    <a:pt x="4978" y="1860"/>
                    <a:pt x="4978" y="1671"/>
                  </a:cubicBezTo>
                  <a:cubicBezTo>
                    <a:pt x="4978" y="1041"/>
                    <a:pt x="4726" y="442"/>
                    <a:pt x="4348" y="1"/>
                  </a:cubicBezTo>
                  <a:cubicBezTo>
                    <a:pt x="3875" y="568"/>
                    <a:pt x="3182" y="852"/>
                    <a:pt x="2489" y="852"/>
                  </a:cubicBezTo>
                  <a:cubicBezTo>
                    <a:pt x="1827" y="852"/>
                    <a:pt x="1134" y="568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018;p89">
              <a:extLst>
                <a:ext uri="{FF2B5EF4-FFF2-40B4-BE49-F238E27FC236}">
                  <a16:creationId xmlns:a16="http://schemas.microsoft.com/office/drawing/2014/main" id="{6A9F957F-4A08-2659-5894-5697117C6E38}"/>
                </a:ext>
              </a:extLst>
            </p:cNvPr>
            <p:cNvSpPr/>
            <p:nvPr/>
          </p:nvSpPr>
          <p:spPr>
            <a:xfrm>
              <a:off x="-61677800" y="3518900"/>
              <a:ext cx="104775" cy="61850"/>
            </a:xfrm>
            <a:custGeom>
              <a:avLst/>
              <a:gdLst/>
              <a:ahLst/>
              <a:cxnLst/>
              <a:rect l="l" t="t" r="r" b="b"/>
              <a:pathLst>
                <a:path w="4191" h="2474" extrusionOk="0">
                  <a:moveTo>
                    <a:pt x="2096" y="0"/>
                  </a:moveTo>
                  <a:cubicBezTo>
                    <a:pt x="1985" y="0"/>
                    <a:pt x="1875" y="40"/>
                    <a:pt x="1796" y="118"/>
                  </a:cubicBezTo>
                  <a:lnTo>
                    <a:pt x="158" y="1757"/>
                  </a:lnTo>
                  <a:cubicBezTo>
                    <a:pt x="1" y="1914"/>
                    <a:pt x="1" y="2198"/>
                    <a:pt x="158" y="2355"/>
                  </a:cubicBezTo>
                  <a:cubicBezTo>
                    <a:pt x="237" y="2434"/>
                    <a:pt x="339" y="2473"/>
                    <a:pt x="442" y="2473"/>
                  </a:cubicBezTo>
                  <a:cubicBezTo>
                    <a:pt x="544" y="2473"/>
                    <a:pt x="646" y="2434"/>
                    <a:pt x="725" y="2355"/>
                  </a:cubicBezTo>
                  <a:lnTo>
                    <a:pt x="2111" y="969"/>
                  </a:lnTo>
                  <a:lnTo>
                    <a:pt x="3498" y="2355"/>
                  </a:lnTo>
                  <a:cubicBezTo>
                    <a:pt x="3576" y="2434"/>
                    <a:pt x="3687" y="2473"/>
                    <a:pt x="3797" y="2473"/>
                  </a:cubicBezTo>
                  <a:cubicBezTo>
                    <a:pt x="3907" y="2473"/>
                    <a:pt x="4017" y="2434"/>
                    <a:pt x="4096" y="2355"/>
                  </a:cubicBezTo>
                  <a:cubicBezTo>
                    <a:pt x="4191" y="2198"/>
                    <a:pt x="4191" y="1914"/>
                    <a:pt x="4033" y="1757"/>
                  </a:cubicBezTo>
                  <a:lnTo>
                    <a:pt x="2395" y="118"/>
                  </a:lnTo>
                  <a:cubicBezTo>
                    <a:pt x="2316" y="40"/>
                    <a:pt x="2206" y="0"/>
                    <a:pt x="2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019;p89">
              <a:extLst>
                <a:ext uri="{FF2B5EF4-FFF2-40B4-BE49-F238E27FC236}">
                  <a16:creationId xmlns:a16="http://schemas.microsoft.com/office/drawing/2014/main" id="{EC3A49A9-709F-39CE-3020-96F35C85918B}"/>
                </a:ext>
              </a:extLst>
            </p:cNvPr>
            <p:cNvSpPr/>
            <p:nvPr/>
          </p:nvSpPr>
          <p:spPr>
            <a:xfrm>
              <a:off x="-61667550" y="3377700"/>
              <a:ext cx="82700" cy="82725"/>
            </a:xfrm>
            <a:custGeom>
              <a:avLst/>
              <a:gdLst/>
              <a:ahLst/>
              <a:cxnLst/>
              <a:rect l="l" t="t" r="r" b="b"/>
              <a:pathLst>
                <a:path w="3308" h="3309" extrusionOk="0">
                  <a:moveTo>
                    <a:pt x="1670" y="1"/>
                  </a:moveTo>
                  <a:cubicBezTo>
                    <a:pt x="756" y="1"/>
                    <a:pt x="0" y="757"/>
                    <a:pt x="0" y="1671"/>
                  </a:cubicBezTo>
                  <a:cubicBezTo>
                    <a:pt x="0" y="2584"/>
                    <a:pt x="756" y="3309"/>
                    <a:pt x="1670" y="3309"/>
                  </a:cubicBezTo>
                  <a:cubicBezTo>
                    <a:pt x="2584" y="3309"/>
                    <a:pt x="3308" y="2584"/>
                    <a:pt x="3308" y="1671"/>
                  </a:cubicBezTo>
                  <a:cubicBezTo>
                    <a:pt x="3308" y="757"/>
                    <a:pt x="2584" y="1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020;p89">
              <a:extLst>
                <a:ext uri="{FF2B5EF4-FFF2-40B4-BE49-F238E27FC236}">
                  <a16:creationId xmlns:a16="http://schemas.microsoft.com/office/drawing/2014/main" id="{3F28D310-4821-FB04-F52F-DDCA91605C81}"/>
                </a:ext>
              </a:extLst>
            </p:cNvPr>
            <p:cNvSpPr/>
            <p:nvPr/>
          </p:nvSpPr>
          <p:spPr>
            <a:xfrm>
              <a:off x="-61591150" y="3643150"/>
              <a:ext cx="123675" cy="51200"/>
            </a:xfrm>
            <a:custGeom>
              <a:avLst/>
              <a:gdLst/>
              <a:ahLst/>
              <a:cxnLst/>
              <a:rect l="l" t="t" r="r" b="b"/>
              <a:pathLst>
                <a:path w="4947" h="2048" extrusionOk="0">
                  <a:moveTo>
                    <a:pt x="630" y="0"/>
                  </a:moveTo>
                  <a:cubicBezTo>
                    <a:pt x="221" y="410"/>
                    <a:pt x="0" y="1008"/>
                    <a:pt x="0" y="1638"/>
                  </a:cubicBezTo>
                  <a:cubicBezTo>
                    <a:pt x="0" y="1890"/>
                    <a:pt x="189" y="2048"/>
                    <a:pt x="378" y="2048"/>
                  </a:cubicBezTo>
                  <a:lnTo>
                    <a:pt x="4505" y="2048"/>
                  </a:lnTo>
                  <a:cubicBezTo>
                    <a:pt x="4757" y="2048"/>
                    <a:pt x="4946" y="1827"/>
                    <a:pt x="4946" y="1638"/>
                  </a:cubicBezTo>
                  <a:cubicBezTo>
                    <a:pt x="4946" y="1008"/>
                    <a:pt x="4726" y="410"/>
                    <a:pt x="4316" y="0"/>
                  </a:cubicBezTo>
                  <a:cubicBezTo>
                    <a:pt x="3844" y="536"/>
                    <a:pt x="3182" y="819"/>
                    <a:pt x="2458" y="819"/>
                  </a:cubicBezTo>
                  <a:cubicBezTo>
                    <a:pt x="1796" y="819"/>
                    <a:pt x="1134" y="536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021;p89">
              <a:extLst>
                <a:ext uri="{FF2B5EF4-FFF2-40B4-BE49-F238E27FC236}">
                  <a16:creationId xmlns:a16="http://schemas.microsoft.com/office/drawing/2014/main" id="{3C466F38-7283-67A7-CAB2-27139DEEFBDA}"/>
                </a:ext>
              </a:extLst>
            </p:cNvPr>
            <p:cNvSpPr/>
            <p:nvPr/>
          </p:nvSpPr>
          <p:spPr>
            <a:xfrm>
              <a:off x="-61570675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6" y="0"/>
                    <a:pt x="0" y="725"/>
                    <a:pt x="0" y="1638"/>
                  </a:cubicBezTo>
                  <a:cubicBezTo>
                    <a:pt x="0" y="2552"/>
                    <a:pt x="756" y="3308"/>
                    <a:pt x="1670" y="3308"/>
                  </a:cubicBezTo>
                  <a:cubicBezTo>
                    <a:pt x="2552" y="3308"/>
                    <a:pt x="3308" y="2552"/>
                    <a:pt x="3308" y="1638"/>
                  </a:cubicBezTo>
                  <a:cubicBezTo>
                    <a:pt x="3308" y="725"/>
                    <a:pt x="2552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022;p89">
              <a:extLst>
                <a:ext uri="{FF2B5EF4-FFF2-40B4-BE49-F238E27FC236}">
                  <a16:creationId xmlns:a16="http://schemas.microsoft.com/office/drawing/2014/main" id="{85626D6B-628A-6A57-5252-6A172B8768EA}"/>
                </a:ext>
              </a:extLst>
            </p:cNvPr>
            <p:cNvSpPr/>
            <p:nvPr/>
          </p:nvSpPr>
          <p:spPr>
            <a:xfrm>
              <a:off x="-61784125" y="3643925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62" y="1"/>
                  </a:moveTo>
                  <a:cubicBezTo>
                    <a:pt x="252" y="442"/>
                    <a:pt x="32" y="1009"/>
                    <a:pt x="32" y="1639"/>
                  </a:cubicBezTo>
                  <a:cubicBezTo>
                    <a:pt x="0" y="1859"/>
                    <a:pt x="189" y="2048"/>
                    <a:pt x="410" y="2048"/>
                  </a:cubicBezTo>
                  <a:lnTo>
                    <a:pt x="4569" y="2048"/>
                  </a:lnTo>
                  <a:cubicBezTo>
                    <a:pt x="4789" y="2048"/>
                    <a:pt x="4978" y="1859"/>
                    <a:pt x="4978" y="1639"/>
                  </a:cubicBezTo>
                  <a:cubicBezTo>
                    <a:pt x="4978" y="1009"/>
                    <a:pt x="4758" y="442"/>
                    <a:pt x="4348" y="1"/>
                  </a:cubicBezTo>
                  <a:cubicBezTo>
                    <a:pt x="3876" y="536"/>
                    <a:pt x="3214" y="820"/>
                    <a:pt x="2521" y="820"/>
                  </a:cubicBezTo>
                  <a:cubicBezTo>
                    <a:pt x="1828" y="820"/>
                    <a:pt x="1166" y="536"/>
                    <a:pt x="6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023;p89">
              <a:extLst>
                <a:ext uri="{FF2B5EF4-FFF2-40B4-BE49-F238E27FC236}">
                  <a16:creationId xmlns:a16="http://schemas.microsoft.com/office/drawing/2014/main" id="{754ED2FE-33DA-07CE-5AE3-B8A0E9F11EDD}"/>
                </a:ext>
              </a:extLst>
            </p:cNvPr>
            <p:cNvSpPr/>
            <p:nvPr/>
          </p:nvSpPr>
          <p:spPr>
            <a:xfrm>
              <a:off x="-61763650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7" y="0"/>
                    <a:pt x="1" y="725"/>
                    <a:pt x="1" y="1638"/>
                  </a:cubicBezTo>
                  <a:cubicBezTo>
                    <a:pt x="1" y="2552"/>
                    <a:pt x="757" y="3308"/>
                    <a:pt x="1670" y="3308"/>
                  </a:cubicBezTo>
                  <a:cubicBezTo>
                    <a:pt x="2552" y="3308"/>
                    <a:pt x="3309" y="2552"/>
                    <a:pt x="3309" y="1638"/>
                  </a:cubicBezTo>
                  <a:cubicBezTo>
                    <a:pt x="3309" y="725"/>
                    <a:pt x="2552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8429;p87">
            <a:extLst>
              <a:ext uri="{FF2B5EF4-FFF2-40B4-BE49-F238E27FC236}">
                <a16:creationId xmlns:a16="http://schemas.microsoft.com/office/drawing/2014/main" id="{A107234B-6824-DDC0-6FF7-136151E481B1}"/>
              </a:ext>
            </a:extLst>
          </p:cNvPr>
          <p:cNvGrpSpPr/>
          <p:nvPr/>
        </p:nvGrpSpPr>
        <p:grpSpPr>
          <a:xfrm>
            <a:off x="6865398" y="2140345"/>
            <a:ext cx="258630" cy="514946"/>
            <a:chOff x="4584850" y="4399275"/>
            <a:chExt cx="225875" cy="481825"/>
          </a:xfrm>
          <a:solidFill>
            <a:schemeClr val="bg1"/>
          </a:solidFill>
        </p:grpSpPr>
        <p:sp>
          <p:nvSpPr>
            <p:cNvPr id="30" name="Google Shape;8430;p87">
              <a:extLst>
                <a:ext uri="{FF2B5EF4-FFF2-40B4-BE49-F238E27FC236}">
                  <a16:creationId xmlns:a16="http://schemas.microsoft.com/office/drawing/2014/main" id="{16FDC348-3221-D158-902A-8EDBF853B00D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" name="Google Shape;8431;p87">
              <a:extLst>
                <a:ext uri="{FF2B5EF4-FFF2-40B4-BE49-F238E27FC236}">
                  <a16:creationId xmlns:a16="http://schemas.microsoft.com/office/drawing/2014/main" id="{E499541A-642F-2C73-3379-7416CF4B52DC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1524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4A8C3-EA15-FF3A-99BC-5B0A20744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23" y="12471"/>
            <a:ext cx="5693945" cy="672000"/>
          </a:xfrm>
        </p:spPr>
        <p:txBody>
          <a:bodyPr/>
          <a:lstStyle/>
          <a:p>
            <a:r>
              <a:rPr lang="en-US" dirty="0" err="1"/>
              <a:t>Kesenjangan</a:t>
            </a:r>
            <a:r>
              <a:rPr lang="en-US" dirty="0"/>
              <a:t> Hasil SMD</a:t>
            </a:r>
            <a:endParaRPr lang="en-ID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040CEC-0BC1-39FC-E868-437FF9C2114A}"/>
              </a:ext>
            </a:extLst>
          </p:cNvPr>
          <p:cNvGrpSpPr/>
          <p:nvPr/>
        </p:nvGrpSpPr>
        <p:grpSpPr>
          <a:xfrm>
            <a:off x="7718156" y="54243"/>
            <a:ext cx="1249674" cy="557940"/>
            <a:chOff x="50678" y="29527"/>
            <a:chExt cx="1327262" cy="6666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8724FB-E9D1-4B6E-7E65-885BF67B9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878" y="45992"/>
              <a:ext cx="662062" cy="6501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887CAD-1B23-727D-C433-A8848B665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78" y="29527"/>
              <a:ext cx="662063" cy="621236"/>
            </a:xfrm>
            <a:prstGeom prst="rect">
              <a:avLst/>
            </a:prstGeom>
          </p:spPr>
        </p:pic>
      </p:grp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C2A31A17-B24D-1F85-0B5C-25304D82E5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1173999"/>
              </p:ext>
            </p:extLst>
          </p:nvPr>
        </p:nvGraphicFramePr>
        <p:xfrm>
          <a:off x="867711" y="856297"/>
          <a:ext cx="7005621" cy="343090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98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9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1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93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24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INDIKATOR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PENCAPAIAN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KESENJANGAN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2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IVA/PAP SMEAR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26 %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100 %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- 74 %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2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HT BEROBAT TERATUR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73 %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100 %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- 27 %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806413"/>
                  </a:ext>
                </a:extLst>
              </a:tr>
              <a:tr h="2002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DM BEROBAT TERATUR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67 %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100 %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- 33 %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508894"/>
                  </a:ext>
                </a:extLst>
              </a:tr>
              <a:tr h="2002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KASUS DBD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2 %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0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- 2 %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499867"/>
                  </a:ext>
                </a:extLst>
              </a:tr>
              <a:tr h="2002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TBC BEROBAT TERATUR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100 %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100 %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329299"/>
                  </a:ext>
                </a:extLst>
              </a:tr>
              <a:tr h="2002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KARANTINA COVID-19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100 %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100 %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279898"/>
                  </a:ext>
                </a:extLst>
              </a:tr>
              <a:tr h="2002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VAKSIN COVID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100 %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100 %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818805"/>
                  </a:ext>
                </a:extLst>
              </a:tr>
              <a:tr h="3129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PENGGUNAAN MASKER SELAMA PANDEMI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92 %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80 %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+12 %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158367"/>
                  </a:ext>
                </a:extLst>
              </a:tr>
              <a:tr h="2002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PEMANFAATAN POSBINDU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64 %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100 %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- 36 %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597907"/>
                  </a:ext>
                </a:extLst>
              </a:tr>
              <a:tr h="2002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HEWAN PELIHARAAN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52 %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379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5889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4A8C3-EA15-FF3A-99BC-5B0A20744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23" y="12471"/>
            <a:ext cx="5693945" cy="672000"/>
          </a:xfrm>
        </p:spPr>
        <p:txBody>
          <a:bodyPr/>
          <a:lstStyle/>
          <a:p>
            <a:r>
              <a:rPr lang="en-US" dirty="0" err="1"/>
              <a:t>Kesenjangan</a:t>
            </a:r>
            <a:r>
              <a:rPr lang="en-US" dirty="0"/>
              <a:t> Hasil SMD</a:t>
            </a:r>
            <a:endParaRPr lang="en-ID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040CEC-0BC1-39FC-E868-437FF9C2114A}"/>
              </a:ext>
            </a:extLst>
          </p:cNvPr>
          <p:cNvGrpSpPr/>
          <p:nvPr/>
        </p:nvGrpSpPr>
        <p:grpSpPr>
          <a:xfrm>
            <a:off x="7718156" y="54243"/>
            <a:ext cx="1249674" cy="557940"/>
            <a:chOff x="50678" y="29527"/>
            <a:chExt cx="1327262" cy="6666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8724FB-E9D1-4B6E-7E65-885BF67B9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878" y="45992"/>
              <a:ext cx="662062" cy="6501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887CAD-1B23-727D-C433-A8848B665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78" y="29527"/>
              <a:ext cx="662063" cy="621236"/>
            </a:xfrm>
            <a:prstGeom prst="rect">
              <a:avLst/>
            </a:prstGeom>
          </p:spPr>
        </p:pic>
      </p:grp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5690D01A-0E63-3245-DE68-3049B9A6B7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3202085"/>
              </p:ext>
            </p:extLst>
          </p:nvPr>
        </p:nvGraphicFramePr>
        <p:xfrm>
          <a:off x="628300" y="762710"/>
          <a:ext cx="7401536" cy="375475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5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0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2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57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73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8094">
                <a:tc>
                  <a:txBody>
                    <a:bodyPr/>
                    <a:lstStyle/>
                    <a:p>
                      <a:r>
                        <a:rPr lang="en-US" sz="105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INDIKATOR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PENCAPAIAN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KESENJANGAN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094">
                <a:tc>
                  <a:txBody>
                    <a:bodyPr/>
                    <a:lstStyle/>
                    <a:p>
                      <a:r>
                        <a:rPr lang="en-US" sz="1050" dirty="0"/>
                        <a:t>21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PEMELIHARAAN HEWAN YANG TEPAT</a:t>
                      </a:r>
                    </a:p>
                    <a:p>
                      <a:pPr algn="l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41 %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80 %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FF0000"/>
                          </a:solidFill>
                        </a:rPr>
                        <a:t>- 39 %</a:t>
                      </a:r>
                      <a:endParaRPr lang="en-US" sz="105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094">
                <a:tc>
                  <a:txBody>
                    <a:bodyPr/>
                    <a:lstStyle/>
                    <a:p>
                      <a:r>
                        <a:rPr lang="en-US" sz="1050" dirty="0"/>
                        <a:t>22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PENANGANAN GHPR YANG TEPAT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64 %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100 %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FF0000"/>
                          </a:solidFill>
                        </a:rPr>
                        <a:t>- 36 %</a:t>
                      </a:r>
                      <a:endParaRPr lang="en-US" sz="105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094">
                <a:tc>
                  <a:txBody>
                    <a:bodyPr/>
                    <a:lstStyle/>
                    <a:p>
                      <a:r>
                        <a:rPr lang="en-US" sz="1050" dirty="0"/>
                        <a:t>23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PSN @ MINGGU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30 %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100 %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FF0000"/>
                          </a:solidFill>
                        </a:rPr>
                        <a:t>- 70 %</a:t>
                      </a:r>
                      <a:endParaRPr lang="en-US" sz="105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806413"/>
                  </a:ext>
                </a:extLst>
              </a:tr>
              <a:tr h="148094">
                <a:tc>
                  <a:txBody>
                    <a:bodyPr/>
                    <a:lstStyle/>
                    <a:p>
                      <a:r>
                        <a:rPr lang="en-US" sz="1050" dirty="0"/>
                        <a:t>24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AIR BERSIH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100 %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100 %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0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508894"/>
                  </a:ext>
                </a:extLst>
              </a:tr>
              <a:tr h="148094">
                <a:tc>
                  <a:txBody>
                    <a:bodyPr/>
                    <a:lstStyle/>
                    <a:p>
                      <a:r>
                        <a:rPr lang="en-US" sz="1050" dirty="0"/>
                        <a:t>25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PEMILAHAN SAMPAH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30 %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100 %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FF0000"/>
                          </a:solidFill>
                        </a:rPr>
                        <a:t>- 70 %</a:t>
                      </a:r>
                      <a:endParaRPr lang="en-US" sz="105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499867"/>
                  </a:ext>
                </a:extLst>
              </a:tr>
              <a:tr h="148094">
                <a:tc>
                  <a:txBody>
                    <a:bodyPr/>
                    <a:lstStyle/>
                    <a:p>
                      <a:r>
                        <a:rPr lang="en-US" sz="1050" dirty="0"/>
                        <a:t>26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BAB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98 %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100 %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FF0000"/>
                          </a:solidFill>
                        </a:rPr>
                        <a:t>- 2 %</a:t>
                      </a:r>
                      <a:endParaRPr lang="en-US" sz="105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329299"/>
                  </a:ext>
                </a:extLst>
              </a:tr>
              <a:tr h="148094">
                <a:tc>
                  <a:txBody>
                    <a:bodyPr/>
                    <a:lstStyle/>
                    <a:p>
                      <a:r>
                        <a:rPr lang="en-US" sz="1050" dirty="0"/>
                        <a:t>27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ANGGOTA KLG YANG MEROKOK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48 %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10-15%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FF0000"/>
                          </a:solidFill>
                        </a:rPr>
                        <a:t>- 23 %</a:t>
                      </a:r>
                      <a:endParaRPr lang="en-US" sz="105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279898"/>
                  </a:ext>
                </a:extLst>
              </a:tr>
              <a:tr h="148094">
                <a:tc>
                  <a:txBody>
                    <a:bodyPr/>
                    <a:lstStyle/>
                    <a:p>
                      <a:r>
                        <a:rPr lang="en-US" sz="1050" dirty="0"/>
                        <a:t>28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MEMILIKI TOGA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55 %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10-20%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+25 %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818805"/>
                  </a:ext>
                </a:extLst>
              </a:tr>
              <a:tr h="148094">
                <a:tc>
                  <a:txBody>
                    <a:bodyPr/>
                    <a:lstStyle/>
                    <a:p>
                      <a:r>
                        <a:rPr lang="en-US" sz="1050" dirty="0"/>
                        <a:t>29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PEMANFAATAN JAMU TRADISIONAL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91 %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80 %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+ 11 %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158367"/>
                  </a:ext>
                </a:extLst>
              </a:tr>
              <a:tr h="148094">
                <a:tc>
                  <a:txBody>
                    <a:bodyPr/>
                    <a:lstStyle/>
                    <a:p>
                      <a:r>
                        <a:rPr lang="en-US" sz="1050" dirty="0"/>
                        <a:t>30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MENGETAHUI TTG POSYANDU REMAJA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0 %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80 %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FF0000"/>
                          </a:solidFill>
                        </a:rPr>
                        <a:t>- 80 %</a:t>
                      </a:r>
                      <a:endParaRPr lang="en-US" sz="105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597907"/>
                  </a:ext>
                </a:extLst>
              </a:tr>
              <a:tr h="148094">
                <a:tc>
                  <a:txBody>
                    <a:bodyPr/>
                    <a:lstStyle/>
                    <a:p>
                      <a:r>
                        <a:rPr lang="en-US" sz="1050" dirty="0"/>
                        <a:t>31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MEMBUTUHKAN POSYANDU REMAJA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100 %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100 %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0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379583"/>
                  </a:ext>
                </a:extLst>
              </a:tr>
              <a:tr h="148094">
                <a:tc>
                  <a:txBody>
                    <a:bodyPr/>
                    <a:lstStyle/>
                    <a:p>
                      <a:r>
                        <a:rPr lang="en-US" sz="1050" dirty="0"/>
                        <a:t>32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PENGETAHUAN TTG POSYANDU LANSIA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17 %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100 %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FF0000"/>
                          </a:solidFill>
                        </a:rPr>
                        <a:t>- 83 %</a:t>
                      </a:r>
                      <a:endParaRPr lang="en-US" sz="105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094">
                <a:tc>
                  <a:txBody>
                    <a:bodyPr/>
                    <a:lstStyle/>
                    <a:p>
                      <a:r>
                        <a:rPr lang="en-US" sz="1050" dirty="0"/>
                        <a:t>33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MEMANFAATKAN POSYANDU LANSIA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14 %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100 %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FF0000"/>
                          </a:solidFill>
                        </a:rPr>
                        <a:t>- 86 %</a:t>
                      </a:r>
                      <a:endParaRPr lang="en-US" sz="105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9579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7"/>
            <a:ext cx="8229600" cy="545360"/>
          </a:xfrm>
        </p:spPr>
        <p:txBody>
          <a:bodyPr>
            <a:normAutofit fontScale="90000"/>
          </a:bodyPr>
          <a:lstStyle/>
          <a:p>
            <a:r>
              <a:rPr lang="en-US" dirty="0"/>
              <a:t>KESENJANGAN MENURUT DATA IKS (0,32)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8924980"/>
              </p:ext>
            </p:extLst>
          </p:nvPr>
        </p:nvGraphicFramePr>
        <p:xfrm>
          <a:off x="457201" y="1073426"/>
          <a:ext cx="7702827" cy="3615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1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0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89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21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100" dirty="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INDIKATOR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PENCAPAIAN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TARGET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KESENJANGAN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Keluarga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mengikuti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program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Keluarga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Berencana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(KB)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75 %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100" dirty="0"/>
                        <a:t>7</a:t>
                      </a:r>
                      <a:r>
                        <a:rPr lang="en-US" sz="1100" dirty="0"/>
                        <a:t>5%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Ibu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melakukan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persalinan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di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fasilitas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kesehatan</a:t>
                      </a:r>
                      <a:endParaRPr lang="en-US" sz="800" b="0" i="0" u="none" strike="noStrike" dirty="0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100 %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Bayi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mendapat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imunisasi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dasar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lengkap</a:t>
                      </a:r>
                      <a:endParaRPr lang="en-US" sz="800" b="0" i="0" u="none" strike="noStrike" dirty="0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</a:t>
                      </a:r>
                      <a:r>
                        <a:rPr lang="id-ID" sz="1100" dirty="0"/>
                        <a:t> </a:t>
                      </a:r>
                      <a:r>
                        <a:rPr lang="en-US" sz="1100" dirty="0"/>
                        <a:t>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Bayi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mendapat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air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susu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ibu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(ASI)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eksklusif</a:t>
                      </a:r>
                      <a:endParaRPr lang="en-US" sz="800" b="0" i="0" u="none" strike="noStrike" dirty="0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75,00</a:t>
                      </a:r>
                      <a:r>
                        <a:rPr lang="id-ID" sz="1100" dirty="0"/>
                        <a:t> </a:t>
                      </a:r>
                      <a:r>
                        <a:rPr lang="en-US" sz="1100" dirty="0"/>
                        <a:t>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75%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Balita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mendapatkan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pematauan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pertumbuhan</a:t>
                      </a:r>
                      <a:endParaRPr lang="en-US" sz="800" b="0" i="0" u="none" strike="noStrike" dirty="0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87,58</a:t>
                      </a:r>
                      <a:r>
                        <a:rPr lang="id-ID" sz="1100" dirty="0"/>
                        <a:t> </a:t>
                      </a:r>
                      <a:r>
                        <a:rPr lang="en-US" sz="1100" dirty="0"/>
                        <a:t>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- 12,42 %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Penderita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tuberkulosis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paru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mendapatkan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pengobatan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sesuai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standar</a:t>
                      </a:r>
                      <a:endParaRPr lang="en-US" sz="800" b="0" i="0" u="none" strike="noStrike" dirty="0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100 %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Penderita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hipertensi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melakukan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pengobatan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secara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teratur</a:t>
                      </a:r>
                      <a:endParaRPr lang="en-US" sz="800" b="0" i="0" u="none" strike="noStrike" dirty="0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29,60</a:t>
                      </a:r>
                      <a:r>
                        <a:rPr lang="id-ID" sz="1100" dirty="0"/>
                        <a:t> </a:t>
                      </a:r>
                      <a:r>
                        <a:rPr lang="en-US" sz="1100" dirty="0"/>
                        <a:t>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- 70,4 %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Penderita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gangguan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jiwa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mendapatkan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pengobatan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dan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tidak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ditelantarkan</a:t>
                      </a:r>
                      <a:endParaRPr lang="en-US" sz="800" b="0" i="0" u="none" strike="noStrike" dirty="0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100 %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Anggota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keluarga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tidak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ada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yang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merokok</a:t>
                      </a:r>
                      <a:endParaRPr lang="en-US" sz="800" b="0" i="0" u="none" strike="noStrike" dirty="0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54,84</a:t>
                      </a:r>
                      <a:r>
                        <a:rPr lang="id-ID" sz="1100" dirty="0"/>
                        <a:t> </a:t>
                      </a:r>
                      <a:r>
                        <a:rPr lang="en-US" sz="1100" dirty="0"/>
                        <a:t>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</a:t>
                      </a:r>
                      <a:r>
                        <a:rPr lang="id-ID" sz="1100" dirty="0"/>
                        <a:t>5</a:t>
                      </a:r>
                      <a:r>
                        <a:rPr lang="en-US" sz="1100" dirty="0"/>
                        <a:t>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- 20,16 %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Keluarga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sudah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menjadi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anggota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Jaminan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Kesehatan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Nasional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(JKN)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85</a:t>
                      </a:r>
                      <a:r>
                        <a:rPr lang="id-ID" sz="1100" dirty="0"/>
                        <a:t> </a:t>
                      </a:r>
                      <a:r>
                        <a:rPr lang="en-US" sz="1100" dirty="0"/>
                        <a:t>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+ 5 %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Keluarga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mempunyai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akses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sarana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air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bersih</a:t>
                      </a:r>
                      <a:endParaRPr lang="en-US" sz="800" b="0" i="0" u="none" strike="noStrike" dirty="0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</a:t>
                      </a:r>
                      <a:r>
                        <a:rPr lang="id-ID" sz="1100" dirty="0"/>
                        <a:t> </a:t>
                      </a:r>
                      <a:r>
                        <a:rPr lang="en-US" sz="1100" dirty="0"/>
                        <a:t>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Keluarga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mempunyai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akses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atau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menggunakan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jamban</a:t>
                      </a:r>
                      <a:r>
                        <a:rPr lang="en-US" sz="8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sehat</a:t>
                      </a:r>
                      <a:endParaRPr lang="en-US" sz="800" b="0" i="0" u="none" strike="noStrike" dirty="0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92,20</a:t>
                      </a:r>
                      <a:r>
                        <a:rPr lang="id-ID" sz="1100" dirty="0"/>
                        <a:t> </a:t>
                      </a:r>
                      <a:r>
                        <a:rPr lang="en-US" sz="1100" dirty="0"/>
                        <a:t>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- 7,8 %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6800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4A8C3-EA15-FF3A-99BC-5B0A20744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964" y="0"/>
            <a:ext cx="3302713" cy="444729"/>
          </a:xfrm>
        </p:spPr>
        <p:txBody>
          <a:bodyPr/>
          <a:lstStyle/>
          <a:p>
            <a:r>
              <a:rPr lang="en-US" sz="2400" dirty="0" err="1"/>
              <a:t>Identifikasi</a:t>
            </a:r>
            <a:r>
              <a:rPr lang="en-US" sz="2400" dirty="0"/>
              <a:t> Masalah</a:t>
            </a:r>
            <a:endParaRPr lang="en-ID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040CEC-0BC1-39FC-E868-437FF9C2114A}"/>
              </a:ext>
            </a:extLst>
          </p:cNvPr>
          <p:cNvGrpSpPr/>
          <p:nvPr/>
        </p:nvGrpSpPr>
        <p:grpSpPr>
          <a:xfrm>
            <a:off x="7718156" y="54243"/>
            <a:ext cx="1249674" cy="557940"/>
            <a:chOff x="50678" y="29527"/>
            <a:chExt cx="1327262" cy="6666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8724FB-E9D1-4B6E-7E65-885BF67B9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878" y="45992"/>
              <a:ext cx="662062" cy="6501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887CAD-1B23-727D-C433-A8848B665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78" y="29527"/>
              <a:ext cx="662063" cy="621236"/>
            </a:xfrm>
            <a:prstGeom prst="rect">
              <a:avLst/>
            </a:prstGeom>
          </p:spPr>
        </p:pic>
      </p:grp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8FF8FA3A-974A-CA36-F1D2-3694B8D9DF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677386"/>
              </p:ext>
            </p:extLst>
          </p:nvPr>
        </p:nvGraphicFramePr>
        <p:xfrm>
          <a:off x="176170" y="341028"/>
          <a:ext cx="8656935" cy="497922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504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0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0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00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516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910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UPAYA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PENCAPAIAN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MASALAH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40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PENGETAHUAN DAN PEMANFAATAN  POSBINDU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36 %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100 %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Masih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ada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sekitar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64 % KK yang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belum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mengetahui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tentang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POSBINDU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40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IVA/PAP SMEAR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26 %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100 %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Masih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ada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sekitar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74 % KK yang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belum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dilakukan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pemeriksaan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IVA/PAP SMEAR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40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HT BEROBAT TERATUR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73 %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100 %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Masih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ada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sekitar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27 % KK yang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memiliki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anggota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keluarga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Hipertensi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dan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tidak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berobat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dengan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teratur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40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DM BEROBAT TERATUR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67 %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100 %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Masih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ada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sekitar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33 % KK yang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memiliki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anggota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keluarga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DM dan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tidak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berobat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dengan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teratur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40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PENANGANAN GHPR YANG TEPAT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64 %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100 %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Masih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ada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sekitar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36 % KK yang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tidak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melalukan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penanganan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GHPR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dengan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tepat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00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PSN @ MINGGU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Masih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ada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sekitar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70 % KK yang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tidak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melalukan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PSN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secara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rutin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85287"/>
                  </a:ext>
                </a:extLst>
              </a:tr>
              <a:tr h="36900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PEMILAHAN SAMPAH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Masih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ada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sekitar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70 % KK yang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tidak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melakukan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pemilahan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sampah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934821"/>
                  </a:ext>
                </a:extLst>
              </a:tr>
              <a:tr h="22140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Penggunaan</a:t>
                      </a: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jamban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98 %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Masih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ada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sekitar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2 % KK yang BAB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sembarangan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78716"/>
                  </a:ext>
                </a:extLst>
              </a:tr>
              <a:tr h="36900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PENGETAHUAN TTG POSYANDU REMAJA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Seluruh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KK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belum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mengetahui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tentang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Posyandu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Remaja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656986"/>
                  </a:ext>
                </a:extLst>
              </a:tr>
              <a:tr h="45049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PENGETAHUAN DAN PEMANFAATAN  POSYANDU LANSIA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100 %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Masih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ada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sekitar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86 % KK yang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belum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mengetahui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tentangdan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memanfaatkan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 POSYANDU LANSIA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481340"/>
                  </a:ext>
                </a:extLst>
              </a:tr>
              <a:tr h="38246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ANGGOTA KLG YG MEROKOK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54,84</a:t>
                      </a:r>
                      <a:r>
                        <a:rPr lang="id-ID" sz="1100" dirty="0"/>
                        <a:t> </a:t>
                      </a:r>
                      <a:r>
                        <a:rPr lang="en-US" sz="1100" dirty="0"/>
                        <a:t>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</a:t>
                      </a:r>
                      <a:r>
                        <a:rPr lang="id-ID" sz="1100" dirty="0"/>
                        <a:t>5</a:t>
                      </a:r>
                      <a:r>
                        <a:rPr lang="en-US" sz="1100" dirty="0"/>
                        <a:t>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Masih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ada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sekitar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20,16 %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anggota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klg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merokok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61209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6496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6F1D0-A970-062C-DCAA-3FAB52A5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60" y="126714"/>
            <a:ext cx="4492826" cy="672000"/>
          </a:xfrm>
        </p:spPr>
        <p:txBody>
          <a:bodyPr/>
          <a:lstStyle/>
          <a:p>
            <a:r>
              <a:rPr lang="en-US" dirty="0" err="1"/>
              <a:t>Prioritas</a:t>
            </a:r>
            <a:r>
              <a:rPr lang="en-US" dirty="0"/>
              <a:t> Masalah</a:t>
            </a:r>
            <a:endParaRPr lang="en-ID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E34A4A-FE45-5776-B1EF-5A65C4177FB4}"/>
              </a:ext>
            </a:extLst>
          </p:cNvPr>
          <p:cNvGrpSpPr/>
          <p:nvPr/>
        </p:nvGrpSpPr>
        <p:grpSpPr>
          <a:xfrm>
            <a:off x="7772400" y="118965"/>
            <a:ext cx="1249674" cy="557940"/>
            <a:chOff x="50678" y="29527"/>
            <a:chExt cx="1327262" cy="6666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1F9AD4-2FFA-5D33-3D10-E9AD20588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878" y="45992"/>
              <a:ext cx="662062" cy="6501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5340C5-A5C9-A743-1B2F-69AA2D03C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78" y="29527"/>
              <a:ext cx="662063" cy="621236"/>
            </a:xfrm>
            <a:prstGeom prst="rect">
              <a:avLst/>
            </a:prstGeom>
          </p:spPr>
        </p:pic>
      </p:grpSp>
      <p:sp>
        <p:nvSpPr>
          <p:cNvPr id="7" name="Google Shape;3280;p69">
            <a:extLst>
              <a:ext uri="{FF2B5EF4-FFF2-40B4-BE49-F238E27FC236}">
                <a16:creationId xmlns:a16="http://schemas.microsoft.com/office/drawing/2014/main" id="{0122117A-8DC6-F8B7-B724-C06EA9A6000A}"/>
              </a:ext>
            </a:extLst>
          </p:cNvPr>
          <p:cNvSpPr txBox="1"/>
          <p:nvPr/>
        </p:nvSpPr>
        <p:spPr>
          <a:xfrm>
            <a:off x="635427" y="2706848"/>
            <a:ext cx="2130124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/>
              <a:t>Seberapa</a:t>
            </a:r>
            <a:r>
              <a:rPr lang="en-US" sz="1600" dirty="0"/>
              <a:t> </a:t>
            </a:r>
            <a:r>
              <a:rPr lang="en-US" sz="1600" dirty="0" err="1"/>
              <a:t>segeranya</a:t>
            </a:r>
            <a:r>
              <a:rPr lang="en-US" sz="1600" dirty="0"/>
              <a:t> / </a:t>
            </a:r>
            <a:r>
              <a:rPr lang="en-US" sz="1600" dirty="0" err="1"/>
              <a:t>mendesaknya</a:t>
            </a:r>
            <a:r>
              <a:rPr lang="en-US" sz="1600" dirty="0"/>
              <a:t> masalah </a:t>
            </a:r>
            <a:r>
              <a:rPr lang="en-US" sz="1600" dirty="0" err="1"/>
              <a:t>tersebut</a:t>
            </a:r>
            <a:r>
              <a:rPr lang="en-US" sz="1600" dirty="0"/>
              <a:t> </a:t>
            </a:r>
            <a:r>
              <a:rPr lang="en-US" sz="1600" dirty="0" err="1"/>
              <a:t>harus</a:t>
            </a:r>
            <a:r>
              <a:rPr lang="en-US" sz="1600" dirty="0"/>
              <a:t> </a:t>
            </a:r>
            <a:r>
              <a:rPr lang="en-US" sz="1600" dirty="0" err="1"/>
              <a:t>diatasi</a:t>
            </a:r>
            <a:endParaRPr sz="1600" dirty="0"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" name="Google Shape;3281;p69">
            <a:extLst>
              <a:ext uri="{FF2B5EF4-FFF2-40B4-BE49-F238E27FC236}">
                <a16:creationId xmlns:a16="http://schemas.microsoft.com/office/drawing/2014/main" id="{A22C6C8A-0EC1-4668-2965-F3583CE5881D}"/>
              </a:ext>
            </a:extLst>
          </p:cNvPr>
          <p:cNvSpPr txBox="1"/>
          <p:nvPr/>
        </p:nvSpPr>
        <p:spPr>
          <a:xfrm>
            <a:off x="3175003" y="2721814"/>
            <a:ext cx="2402237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Seberapa</a:t>
            </a:r>
            <a:r>
              <a:rPr lang="en-US" dirty="0"/>
              <a:t> </a:t>
            </a:r>
            <a:r>
              <a:rPr lang="en-US" dirty="0" err="1"/>
              <a:t>seriusnya</a:t>
            </a:r>
            <a:r>
              <a:rPr lang="en-US" dirty="0"/>
              <a:t> </a:t>
            </a:r>
            <a:r>
              <a:rPr lang="en-US" dirty="0" err="1"/>
              <a:t>dampak</a:t>
            </a:r>
            <a:r>
              <a:rPr lang="en-US" dirty="0"/>
              <a:t> masalah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menimbulkan</a:t>
            </a:r>
            <a:r>
              <a:rPr lang="en-US" dirty="0"/>
              <a:t> masalah lain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serius</a:t>
            </a:r>
            <a:r>
              <a:rPr lang="en-US" dirty="0"/>
              <a:t> </a:t>
            </a:r>
            <a:endParaRPr dirty="0"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9" name="Google Shape;3285;p69">
            <a:extLst>
              <a:ext uri="{FF2B5EF4-FFF2-40B4-BE49-F238E27FC236}">
                <a16:creationId xmlns:a16="http://schemas.microsoft.com/office/drawing/2014/main" id="{5D949EDC-C9F7-356B-0A80-9DB7F2DB4C8A}"/>
              </a:ext>
            </a:extLst>
          </p:cNvPr>
          <p:cNvSpPr/>
          <p:nvPr/>
        </p:nvSpPr>
        <p:spPr>
          <a:xfrm>
            <a:off x="832393" y="2023734"/>
            <a:ext cx="1829121" cy="672000"/>
          </a:xfrm>
          <a:prstGeom prst="chevron">
            <a:avLst>
              <a:gd name="adj" fmla="val 309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U</a:t>
            </a:r>
            <a:endParaRPr sz="1600" b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" name="Google Shape;3286;p69">
            <a:extLst>
              <a:ext uri="{FF2B5EF4-FFF2-40B4-BE49-F238E27FC236}">
                <a16:creationId xmlns:a16="http://schemas.microsoft.com/office/drawing/2014/main" id="{48C63F95-514F-428B-9C91-A05577FCC3A5}"/>
              </a:ext>
            </a:extLst>
          </p:cNvPr>
          <p:cNvSpPr/>
          <p:nvPr/>
        </p:nvSpPr>
        <p:spPr>
          <a:xfrm>
            <a:off x="3461562" y="2038700"/>
            <a:ext cx="1829120" cy="683114"/>
          </a:xfrm>
          <a:prstGeom prst="chevron">
            <a:avLst>
              <a:gd name="adj" fmla="val 3095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  <a:endParaRPr sz="2800" b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" name="Google Shape;3287;p69">
            <a:extLst>
              <a:ext uri="{FF2B5EF4-FFF2-40B4-BE49-F238E27FC236}">
                <a16:creationId xmlns:a16="http://schemas.microsoft.com/office/drawing/2014/main" id="{65CB649E-B8EF-CF7E-4816-F2D8D3860861}"/>
              </a:ext>
            </a:extLst>
          </p:cNvPr>
          <p:cNvSpPr/>
          <p:nvPr/>
        </p:nvSpPr>
        <p:spPr>
          <a:xfrm>
            <a:off x="6224628" y="2038700"/>
            <a:ext cx="1888736" cy="668148"/>
          </a:xfrm>
          <a:prstGeom prst="chevron">
            <a:avLst>
              <a:gd name="adj" fmla="val 3095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G</a:t>
            </a:r>
            <a:endParaRPr sz="2800" b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" name="Google Shape;3289;p69">
            <a:extLst>
              <a:ext uri="{FF2B5EF4-FFF2-40B4-BE49-F238E27FC236}">
                <a16:creationId xmlns:a16="http://schemas.microsoft.com/office/drawing/2014/main" id="{E146B9B7-3662-556B-E044-9C337AEE747C}"/>
              </a:ext>
            </a:extLst>
          </p:cNvPr>
          <p:cNvSpPr txBox="1"/>
          <p:nvPr/>
        </p:nvSpPr>
        <p:spPr>
          <a:xfrm>
            <a:off x="790067" y="3951447"/>
            <a:ext cx="1811863" cy="515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1900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URGENCY</a:t>
            </a:r>
            <a:endParaRPr sz="1900" b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" name="Google Shape;3290;p69">
            <a:extLst>
              <a:ext uri="{FF2B5EF4-FFF2-40B4-BE49-F238E27FC236}">
                <a16:creationId xmlns:a16="http://schemas.microsoft.com/office/drawing/2014/main" id="{6D5CF95E-51CA-959B-2923-4196ED8094C3}"/>
              </a:ext>
            </a:extLst>
          </p:cNvPr>
          <p:cNvSpPr txBox="1"/>
          <p:nvPr/>
        </p:nvSpPr>
        <p:spPr>
          <a:xfrm>
            <a:off x="3386444" y="3945890"/>
            <a:ext cx="1904238" cy="5264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1900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SERIOUSNESS</a:t>
            </a:r>
            <a:endParaRPr sz="1900" b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" name="Google Shape;3291;p69">
            <a:extLst>
              <a:ext uri="{FF2B5EF4-FFF2-40B4-BE49-F238E27FC236}">
                <a16:creationId xmlns:a16="http://schemas.microsoft.com/office/drawing/2014/main" id="{87DFEB4A-3AA7-0A11-9093-B205E87AEB48}"/>
              </a:ext>
            </a:extLst>
          </p:cNvPr>
          <p:cNvSpPr txBox="1"/>
          <p:nvPr/>
        </p:nvSpPr>
        <p:spPr>
          <a:xfrm>
            <a:off x="6224628" y="3945889"/>
            <a:ext cx="1811863" cy="5208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1900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GROWTH</a:t>
            </a:r>
            <a:endParaRPr sz="1900" b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" name="Google Shape;3292;p69">
            <a:extLst>
              <a:ext uri="{FF2B5EF4-FFF2-40B4-BE49-F238E27FC236}">
                <a16:creationId xmlns:a16="http://schemas.microsoft.com/office/drawing/2014/main" id="{2AB7FC7D-D006-814D-8452-F6F5DCF393AF}"/>
              </a:ext>
            </a:extLst>
          </p:cNvPr>
          <p:cNvSpPr txBox="1"/>
          <p:nvPr/>
        </p:nvSpPr>
        <p:spPr>
          <a:xfrm>
            <a:off x="6083085" y="2764295"/>
            <a:ext cx="2179962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Seberapa</a:t>
            </a:r>
            <a:r>
              <a:rPr lang="en-US" dirty="0"/>
              <a:t> </a:t>
            </a:r>
            <a:r>
              <a:rPr lang="en-US" dirty="0" err="1"/>
              <a:t>mungkinnya</a:t>
            </a:r>
            <a:r>
              <a:rPr lang="en-US" dirty="0"/>
              <a:t> masalah </a:t>
            </a:r>
            <a:r>
              <a:rPr lang="en-US" dirty="0" err="1"/>
              <a:t>tersebut</a:t>
            </a:r>
            <a:r>
              <a:rPr lang="en-US" dirty="0"/>
              <a:t> bisa </a:t>
            </a:r>
            <a:r>
              <a:rPr lang="en-US" dirty="0" err="1"/>
              <a:t>memburuk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tidak </a:t>
            </a:r>
            <a:r>
              <a:rPr lang="en-US" dirty="0" err="1"/>
              <a:t>diatasi</a:t>
            </a:r>
            <a:endParaRPr dirty="0"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A56DA25-8DDC-E03E-CA39-CB443F75B148}"/>
              </a:ext>
            </a:extLst>
          </p:cNvPr>
          <p:cNvSpPr txBox="1">
            <a:spLocks/>
          </p:cNvSpPr>
          <p:nvPr/>
        </p:nvSpPr>
        <p:spPr>
          <a:xfrm>
            <a:off x="2571826" y="964980"/>
            <a:ext cx="2823067" cy="672000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Inter"/>
              <a:buNone/>
              <a:defRPr sz="3500" b="1" i="0" u="none" strike="noStrike" cap="none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DM Serif Text"/>
              <a:buNone/>
              <a:defRPr sz="36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DM Serif Text"/>
              <a:buNone/>
              <a:defRPr sz="36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DM Serif Text"/>
              <a:buNone/>
              <a:defRPr sz="36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DM Serif Text"/>
              <a:buNone/>
              <a:defRPr sz="36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DM Serif Text"/>
              <a:buNone/>
              <a:defRPr sz="36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DM Serif Text"/>
              <a:buNone/>
              <a:defRPr sz="36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DM Serif Text"/>
              <a:buNone/>
              <a:defRPr sz="36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DM Serif Text"/>
              <a:buNone/>
              <a:defRPr sz="36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9pPr>
          </a:lstStyle>
          <a:p>
            <a:r>
              <a:rPr lang="en-US" sz="2800" u="sng" dirty="0"/>
              <a:t>“</a:t>
            </a:r>
            <a:r>
              <a:rPr lang="en-US" sz="2800" u="sng" dirty="0" err="1"/>
              <a:t>Metode</a:t>
            </a:r>
            <a:r>
              <a:rPr lang="en-US" sz="2800" u="sng" dirty="0"/>
              <a:t> USG”</a:t>
            </a:r>
            <a:endParaRPr lang="en-ID" sz="2800" u="sng" dirty="0"/>
          </a:p>
        </p:txBody>
      </p:sp>
    </p:spTree>
    <p:extLst>
      <p:ext uri="{BB962C8B-B14F-4D97-AF65-F5344CB8AC3E}">
        <p14:creationId xmlns:p14="http://schemas.microsoft.com/office/powerpoint/2010/main" val="1593423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6F1D0-A970-062C-DCAA-3FAB52A5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60" y="126714"/>
            <a:ext cx="4492826" cy="672000"/>
          </a:xfrm>
        </p:spPr>
        <p:txBody>
          <a:bodyPr/>
          <a:lstStyle/>
          <a:p>
            <a:r>
              <a:rPr lang="en-US" dirty="0" err="1"/>
              <a:t>Prioritas</a:t>
            </a:r>
            <a:r>
              <a:rPr lang="en-US" dirty="0"/>
              <a:t> Masalah</a:t>
            </a:r>
            <a:endParaRPr lang="en-ID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E34A4A-FE45-5776-B1EF-5A65C4177FB4}"/>
              </a:ext>
            </a:extLst>
          </p:cNvPr>
          <p:cNvGrpSpPr/>
          <p:nvPr/>
        </p:nvGrpSpPr>
        <p:grpSpPr>
          <a:xfrm>
            <a:off x="7772400" y="118965"/>
            <a:ext cx="1249674" cy="557940"/>
            <a:chOff x="50678" y="29527"/>
            <a:chExt cx="1327262" cy="6666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1F9AD4-2FFA-5D33-3D10-E9AD20588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878" y="45992"/>
              <a:ext cx="662062" cy="6501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5340C5-A5C9-A743-1B2F-69AA2D03C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78" y="29527"/>
              <a:ext cx="662063" cy="621236"/>
            </a:xfrm>
            <a:prstGeom prst="rect">
              <a:avLst/>
            </a:prstGeom>
          </p:spPr>
        </p:pic>
      </p:grp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356F15ED-5315-2F8E-956E-86181A0E30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2391884"/>
              </p:ext>
            </p:extLst>
          </p:nvPr>
        </p:nvGraphicFramePr>
        <p:xfrm>
          <a:off x="403302" y="690685"/>
          <a:ext cx="8307092" cy="3781743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506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3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5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5454">
                  <a:extLst>
                    <a:ext uri="{9D8B030D-6E8A-4147-A177-3AD203B41FA5}">
                      <a16:colId xmlns:a16="http://schemas.microsoft.com/office/drawing/2014/main" val="1494156287"/>
                    </a:ext>
                  </a:extLst>
                </a:gridCol>
                <a:gridCol w="741883">
                  <a:extLst>
                    <a:ext uri="{9D8B030D-6E8A-4147-A177-3AD203B41FA5}">
                      <a16:colId xmlns:a16="http://schemas.microsoft.com/office/drawing/2014/main" val="994658216"/>
                    </a:ext>
                  </a:extLst>
                </a:gridCol>
                <a:gridCol w="11177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384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UPAYA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PRIORITAS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15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  <a:endParaRPr lang="en-US" sz="11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HT BEROBAT TERATUR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ahnschrift" panose="020B0502040204020203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461969"/>
                  </a:ext>
                </a:extLst>
              </a:tr>
              <a:tr h="29634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  <a:endParaRPr lang="en-US" sz="11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DM BEROBAT TERATUR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ahnschrift" panose="020B0502040204020203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421333"/>
                  </a:ext>
                </a:extLst>
              </a:tr>
              <a:tr h="29634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  <a:endParaRPr lang="en-US" sz="11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PENGETAHUAN DAN PEMANFAATAN  POSBINDU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ahnschrift" panose="020B0502040204020203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007113"/>
                  </a:ext>
                </a:extLst>
              </a:tr>
              <a:tr h="29634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</a:t>
                      </a:r>
                      <a:endParaRPr lang="en-US" sz="11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PENGGUNAAN JAMBAN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ahnschrift" panose="020B0502040204020203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0038841"/>
                  </a:ext>
                </a:extLst>
              </a:tr>
              <a:tr h="29634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</a:t>
                      </a:r>
                      <a:endParaRPr lang="en-US" sz="11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PENANGANAN GHPR (</a:t>
                      </a:r>
                      <a:r>
                        <a:rPr lang="en-US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Gigitan</a:t>
                      </a: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Hewan</a:t>
                      </a: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Penular</a:t>
                      </a: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Rabies) YANG TEPAT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ahnschrift" panose="020B0502040204020203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ahnschrift" panose="020B0502040204020203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406414"/>
                  </a:ext>
                </a:extLst>
              </a:tr>
              <a:tr h="29634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</a:t>
                      </a:r>
                      <a:endParaRPr lang="en-US" sz="11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PENGETAHUAN DAN PEMANFAATAN  POSYANDU LANSIA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703251"/>
                  </a:ext>
                </a:extLst>
              </a:tr>
              <a:tr h="33662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PSN @ MINGGU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34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</a:t>
                      </a:r>
                      <a:endParaRPr lang="en-US" sz="11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IVA/PAP SMEAR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34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9</a:t>
                      </a:r>
                      <a:endParaRPr lang="en-US" sz="11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PENGETAHUAN TTG POSYANDU REMAJA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34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</a:t>
                      </a:r>
                      <a:endParaRPr lang="en-US" sz="11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PEMILAHAN SAMPAH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  <a:endParaRPr lang="en-US" sz="12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185462"/>
                  </a:ext>
                </a:extLst>
              </a:tr>
              <a:tr h="29634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Bahnschrift" panose="020B0502040204020203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ANGGOTA KELUARGA YANG MEROKOK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ahnschrift" panose="020B0502040204020203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ahnschrift" panose="020B0502040204020203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ahnschrift" panose="020B0502040204020203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ahnschrift" panose="020B0502040204020203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ahnschrift" panose="020B0502040204020203" pitchFamily="34" charset="0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049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946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FCC20-D32D-4C77-4967-0952B232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62" y="157710"/>
            <a:ext cx="5027518" cy="672000"/>
          </a:xfrm>
        </p:spPr>
        <p:txBody>
          <a:bodyPr/>
          <a:lstStyle/>
          <a:p>
            <a:r>
              <a:rPr lang="en-US" sz="2800" u="sng" dirty="0"/>
              <a:t>KEGIATAN POSBINDU PTM</a:t>
            </a:r>
            <a:endParaRPr lang="en-ID" sz="2800" u="sng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4EB4A4-7978-0E3D-9457-EF1E6D378E20}"/>
              </a:ext>
            </a:extLst>
          </p:cNvPr>
          <p:cNvGrpSpPr/>
          <p:nvPr/>
        </p:nvGrpSpPr>
        <p:grpSpPr>
          <a:xfrm>
            <a:off x="7772400" y="118965"/>
            <a:ext cx="1249674" cy="557940"/>
            <a:chOff x="50678" y="29527"/>
            <a:chExt cx="1327262" cy="6666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ED03CC-6626-9A6A-0C0B-F4E5EF9D3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878" y="45992"/>
              <a:ext cx="662062" cy="6501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12F13A-A47F-A307-3777-0FA5FC62D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78" y="29527"/>
              <a:ext cx="662063" cy="62123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C0B7D8A-29AB-BAB2-8CAF-899F755940F3}"/>
              </a:ext>
            </a:extLst>
          </p:cNvPr>
          <p:cNvSpPr txBox="1"/>
          <p:nvPr/>
        </p:nvSpPr>
        <p:spPr>
          <a:xfrm>
            <a:off x="187661" y="829710"/>
            <a:ext cx="546952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Tx/>
              <a:buFont typeface="+mj-lt"/>
              <a:buAutoNum type="arabicPeriod"/>
            </a:pPr>
            <a:r>
              <a:rPr lang="en-ID" sz="18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KADER POSBINDU MIN. 5 ORANG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ID" sz="18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SASARAN USIA 15-59 TH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ID" sz="18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PENYULUHAN TENTANG HT DAN DM SECARA RUTIN 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ID" sz="18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KETERSEDIAAN SARANA DAN PRASARANA(TEMPAT, MEJA, KURSI, WASTAFEL+SABUN+TISSUE ,TOILET,STIK GULA DARAH/CHOLESTEROL/ASAM URAT/HB, TENSI, TIMBANGAN, ADMINISTRASI POSBINDU,POSTER2, SOUNDSYSTEM DAN ALAT SOSIALISASI LAINNYA)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ID" sz="18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KETERSEDIAAN ANGGARAN UNTUK KEG. POSBINDU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AF1B6B-215D-B788-290E-FA7D16E46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181" y="2553056"/>
            <a:ext cx="2766714" cy="2014051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74AE1CAA-1790-499A-9D41-FD30FEC2A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7181" y="256323"/>
            <a:ext cx="2426899" cy="21246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63876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FCC20-D32D-4C77-4967-0952B232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62" y="157710"/>
            <a:ext cx="3894600" cy="672000"/>
          </a:xfrm>
        </p:spPr>
        <p:txBody>
          <a:bodyPr/>
          <a:lstStyle/>
          <a:p>
            <a:r>
              <a:rPr lang="en-US" sz="4000" u="sng" dirty="0"/>
              <a:t>ODF</a:t>
            </a:r>
            <a:endParaRPr lang="en-ID" sz="4000" u="sng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4EB4A4-7978-0E3D-9457-EF1E6D378E20}"/>
              </a:ext>
            </a:extLst>
          </p:cNvPr>
          <p:cNvGrpSpPr/>
          <p:nvPr/>
        </p:nvGrpSpPr>
        <p:grpSpPr>
          <a:xfrm>
            <a:off x="7772400" y="118965"/>
            <a:ext cx="1249674" cy="557940"/>
            <a:chOff x="50678" y="29527"/>
            <a:chExt cx="1327262" cy="6666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ED03CC-6626-9A6A-0C0B-F4E5EF9D3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878" y="45992"/>
              <a:ext cx="662062" cy="6501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12F13A-A47F-A307-3777-0FA5FC62D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78" y="29527"/>
              <a:ext cx="662063" cy="62123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C0B7D8A-29AB-BAB2-8CAF-899F755940F3}"/>
              </a:ext>
            </a:extLst>
          </p:cNvPr>
          <p:cNvSpPr txBox="1"/>
          <p:nvPr/>
        </p:nvSpPr>
        <p:spPr>
          <a:xfrm>
            <a:off x="346466" y="1257498"/>
            <a:ext cx="37357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Tx/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 KADER KESLING @ DUSUN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PEMETAAN KK YG TDK MEMILIKI/MENGGUNAKAN JAMBAN SEHAT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PEMICUAN STBM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ANGGARAN PEMBUATAN JAMBAN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PRERAREM TENTANG BABS DI DESA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DEKLARASI ODF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D94285-C1CD-8ECE-A235-180DFC61D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956" y="3499555"/>
            <a:ext cx="1560118" cy="1035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32FF6D-A122-4B93-9C03-3BDE484B6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78927"/>
            <a:ext cx="2662974" cy="28620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BF5220-6EE5-4254-A36B-53DAA4AC7FCD}"/>
              </a:ext>
            </a:extLst>
          </p:cNvPr>
          <p:cNvCxnSpPr/>
          <p:nvPr/>
        </p:nvCxnSpPr>
        <p:spPr>
          <a:xfrm>
            <a:off x="7772400" y="3160889"/>
            <a:ext cx="1249674" cy="1625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A753D8-649B-449F-A50C-DEFF0C7BFC27}"/>
              </a:ext>
            </a:extLst>
          </p:cNvPr>
          <p:cNvCxnSpPr/>
          <p:nvPr/>
        </p:nvCxnSpPr>
        <p:spPr>
          <a:xfrm flipH="1">
            <a:off x="7772400" y="3240999"/>
            <a:ext cx="1025134" cy="15229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776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FCC20-D32D-4C77-4967-0952B232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62" y="157710"/>
            <a:ext cx="3894600" cy="672000"/>
          </a:xfrm>
        </p:spPr>
        <p:txBody>
          <a:bodyPr/>
          <a:lstStyle/>
          <a:p>
            <a:r>
              <a:rPr lang="en-US" sz="2800" u="sng" dirty="0"/>
              <a:t>PENANGANAN GHPR</a:t>
            </a:r>
            <a:endParaRPr lang="en-ID" sz="2800" u="sng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4EB4A4-7978-0E3D-9457-EF1E6D378E20}"/>
              </a:ext>
            </a:extLst>
          </p:cNvPr>
          <p:cNvGrpSpPr/>
          <p:nvPr/>
        </p:nvGrpSpPr>
        <p:grpSpPr>
          <a:xfrm>
            <a:off x="7772400" y="118965"/>
            <a:ext cx="1249674" cy="557940"/>
            <a:chOff x="50678" y="29527"/>
            <a:chExt cx="1327262" cy="6666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ED03CC-6626-9A6A-0C0B-F4E5EF9D3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878" y="45992"/>
              <a:ext cx="662062" cy="6501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12F13A-A47F-A307-3777-0FA5FC62D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78" y="29527"/>
              <a:ext cx="662063" cy="62123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CB842EE-5181-68F8-2F68-EAB2F84C3641}"/>
              </a:ext>
            </a:extLst>
          </p:cNvPr>
          <p:cNvSpPr txBox="1"/>
          <p:nvPr/>
        </p:nvSpPr>
        <p:spPr>
          <a:xfrm>
            <a:off x="4393942" y="794425"/>
            <a:ext cx="3690138" cy="132343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err="1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Cuci</a:t>
            </a:r>
            <a:r>
              <a:rPr lang="en-US" sz="1600" dirty="0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luka</a:t>
            </a:r>
            <a:r>
              <a:rPr lang="en-US" sz="1600" dirty="0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gigitan</a:t>
            </a:r>
            <a:r>
              <a:rPr lang="en-US" sz="1600" dirty="0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menggunakan</a:t>
            </a:r>
            <a:r>
              <a:rPr lang="en-US" sz="1600" dirty="0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sabun</a:t>
            </a:r>
            <a:r>
              <a:rPr lang="en-US" sz="1600" dirty="0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/</a:t>
            </a:r>
            <a:r>
              <a:rPr lang="en-US" sz="1600" dirty="0" err="1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detergen</a:t>
            </a:r>
            <a:r>
              <a:rPr lang="en-US" sz="1600" dirty="0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dibawah</a:t>
            </a:r>
            <a:r>
              <a:rPr lang="en-US" sz="1600" dirty="0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 air </a:t>
            </a:r>
            <a:r>
              <a:rPr lang="en-US" sz="1600" dirty="0" err="1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mengalir</a:t>
            </a:r>
            <a:r>
              <a:rPr lang="en-US" sz="1600" dirty="0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selama</a:t>
            </a:r>
            <a:r>
              <a:rPr lang="en-US" sz="1600" dirty="0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 15 </a:t>
            </a:r>
            <a:r>
              <a:rPr lang="en-US" sz="1600" dirty="0" err="1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menit</a:t>
            </a:r>
            <a:endParaRPr lang="en-US" sz="1600" dirty="0">
              <a:solidFill>
                <a:schemeClr val="tx1"/>
              </a:solidFill>
              <a:latin typeface="Bahnschrift" panose="020B0502040204020203" pitchFamily="34" charset="0"/>
              <a:cs typeface="Aharoni" panose="02010803020104030203" pitchFamily="2" charset="-79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err="1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Segera</a:t>
            </a:r>
            <a:r>
              <a:rPr lang="en-US" sz="1600" dirty="0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 ke Puskesmas/</a:t>
            </a:r>
            <a:r>
              <a:rPr lang="en-US" sz="1600" dirty="0" err="1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Rumah</a:t>
            </a:r>
            <a:r>
              <a:rPr lang="en-US" sz="1600" dirty="0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 Sakit </a:t>
            </a:r>
            <a:r>
              <a:rPr lang="en-US" sz="1600" dirty="0" err="1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untuk</a:t>
            </a:r>
            <a:r>
              <a:rPr lang="en-US" sz="1600" dirty="0">
                <a:solidFill>
                  <a:schemeClr val="tx1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 di VAR</a:t>
            </a:r>
            <a:endParaRPr lang="en-ID" sz="1600" dirty="0">
              <a:solidFill>
                <a:schemeClr val="tx1"/>
              </a:solidFill>
              <a:latin typeface="Bahnschrift" panose="020B05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C4FC5A-7ABA-3E45-DC16-AFC26BAD2AB2}"/>
              </a:ext>
            </a:extLst>
          </p:cNvPr>
          <p:cNvSpPr txBox="1"/>
          <p:nvPr/>
        </p:nvSpPr>
        <p:spPr>
          <a:xfrm>
            <a:off x="265154" y="886864"/>
            <a:ext cx="398759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Tx/>
              <a:buFont typeface="+mj-lt"/>
              <a:buAutoNum type="arabicPeriod"/>
            </a:pPr>
            <a:r>
              <a:rPr lang="en-US" sz="20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Kandangkan</a:t>
            </a: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/Ikat </a:t>
            </a:r>
            <a:r>
              <a:rPr lang="en-US" sz="20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Hewan</a:t>
            </a: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Peliharaan</a:t>
            </a:r>
            <a:endParaRPr lang="en-US" sz="20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ClrTx/>
              <a:buFont typeface="+mj-lt"/>
              <a:buAutoNum type="arabicPeriod"/>
            </a:pPr>
            <a:r>
              <a:rPr lang="en-US" sz="20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Rutin</a:t>
            </a: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Memvaksinasi</a:t>
            </a: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Hewan</a:t>
            </a: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Peliharaan</a:t>
            </a:r>
            <a:endParaRPr lang="en-US" sz="20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ClrTx/>
              <a:buFont typeface="+mj-lt"/>
              <a:buAutoNum type="arabicPeriod"/>
            </a:pPr>
            <a:r>
              <a:rPr lang="en-US" sz="20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Membuat</a:t>
            </a: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Pararem</a:t>
            </a: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tentang</a:t>
            </a: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GHPR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US" sz="20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Menerapkan</a:t>
            </a: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prosedur</a:t>
            </a: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/Langkah Ketika </a:t>
            </a:r>
            <a:r>
              <a:rPr lang="en-US" sz="20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digigit</a:t>
            </a: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oleh </a:t>
            </a:r>
            <a:r>
              <a:rPr lang="en-US" sz="20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anjing</a:t>
            </a: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sosialisasikan</a:t>
            </a: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melalui</a:t>
            </a: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penyuluhan</a:t>
            </a: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Rabies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US" sz="20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Koordinasi</a:t>
            </a: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dg </a:t>
            </a:r>
            <a:r>
              <a:rPr lang="en-US" sz="20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Dinas</a:t>
            </a: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Pertanian</a:t>
            </a: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Kab</a:t>
            </a: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en-US" sz="20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Buleleng</a:t>
            </a:r>
            <a:endParaRPr lang="en-US" sz="20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ClrTx/>
              <a:buFont typeface="+mj-lt"/>
              <a:buAutoNum type="arabicPeriod"/>
            </a:pPr>
            <a:endParaRPr lang="en-US" sz="20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134C28DE-8ABB-1514-9EB5-35FA6405EA1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967386" y="1961537"/>
            <a:ext cx="1394386" cy="1176330"/>
          </a:xfrm>
          <a:prstGeom prst="curvedConnector2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08E91B36-3B9F-D8F1-8B9C-CA67C943B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943" y="2211406"/>
            <a:ext cx="2423546" cy="27508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B81778-E61F-43CC-AFD2-118481D70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8688" y="2211406"/>
            <a:ext cx="2063387" cy="27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12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FCC20-D32D-4C77-4967-0952B232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61" y="157710"/>
            <a:ext cx="4268101" cy="672000"/>
          </a:xfrm>
        </p:spPr>
        <p:txBody>
          <a:bodyPr/>
          <a:lstStyle/>
          <a:p>
            <a:r>
              <a:rPr lang="en-US" sz="3200" u="sng" dirty="0"/>
              <a:t>POYANDU LANSIA</a:t>
            </a:r>
            <a:endParaRPr lang="en-ID" sz="3200" u="sng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4EB4A4-7978-0E3D-9457-EF1E6D378E20}"/>
              </a:ext>
            </a:extLst>
          </p:cNvPr>
          <p:cNvGrpSpPr/>
          <p:nvPr/>
        </p:nvGrpSpPr>
        <p:grpSpPr>
          <a:xfrm>
            <a:off x="7772400" y="118965"/>
            <a:ext cx="1249674" cy="557940"/>
            <a:chOff x="50678" y="29527"/>
            <a:chExt cx="1327262" cy="6666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ED03CC-6626-9A6A-0C0B-F4E5EF9D3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878" y="45992"/>
              <a:ext cx="662062" cy="6501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12F13A-A47F-A307-3777-0FA5FC62D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78" y="29527"/>
              <a:ext cx="662063" cy="62123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C0B7D8A-29AB-BAB2-8CAF-899F755940F3}"/>
              </a:ext>
            </a:extLst>
          </p:cNvPr>
          <p:cNvSpPr txBox="1"/>
          <p:nvPr/>
        </p:nvSpPr>
        <p:spPr>
          <a:xfrm>
            <a:off x="323217" y="984693"/>
            <a:ext cx="426810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Tx/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KADER MIN 5 ORANG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SASARAN USIA 60 TH KE ATAS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SKRINING PENYAKIT PADA LANSIA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SENAM LANSIA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PENYULUHAN TENTANG POSYANDU LANSIA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KELOMPOK LANSIA PRODUKTIF</a:t>
            </a:r>
          </a:p>
          <a:p>
            <a:pPr marL="342900" indent="-342900">
              <a:buClrTx/>
              <a:buFont typeface="+mj-lt"/>
              <a:buAutoNum type="arabicPeriod"/>
            </a:pP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2" descr="FK KIM PASIRIAN: &quot;PEMBINAAN DAN PELATIHAN POSYANDU LANSIA DAN POSBINDU PTM  PUSKESMAS PASIRIAN&quot;">
            <a:extLst>
              <a:ext uri="{FF2B5EF4-FFF2-40B4-BE49-F238E27FC236}">
                <a16:creationId xmlns:a16="http://schemas.microsoft.com/office/drawing/2014/main" id="{687CD305-A17C-74CA-E24F-D9F72401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912" y="984693"/>
            <a:ext cx="2223910" cy="336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 descr="F:\DOK BOK 2019\FOTO KEGIATAN\WhatsApp Images\IMG-20190516-WA0020.jpg">
            <a:extLst>
              <a:ext uri="{FF2B5EF4-FFF2-40B4-BE49-F238E27FC236}">
                <a16:creationId xmlns:a16="http://schemas.microsoft.com/office/drawing/2014/main" id="{BB51DFF6-BED1-45C0-8EE5-183B53D5CDE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155" y="984693"/>
            <a:ext cx="2416703" cy="33615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1916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EBD1270-7EFD-4371-8D0D-DC7DCB0E4779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r>
              <a:rPr lang="en-US" dirty="0"/>
              <a:t>DOKUMENTASI SMD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D027A0-382A-46CB-BCDA-665CA7818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036" y="1241778"/>
            <a:ext cx="3149600" cy="31383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78108A-E97B-4715-A30D-8DE6C504E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844" y="1286933"/>
            <a:ext cx="3149601" cy="304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95611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FCC20-D32D-4C77-4967-0952B232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62" y="157710"/>
            <a:ext cx="3894600" cy="672000"/>
          </a:xfrm>
        </p:spPr>
        <p:txBody>
          <a:bodyPr/>
          <a:lstStyle/>
          <a:p>
            <a:r>
              <a:rPr lang="en-US" sz="4000" u="sng" dirty="0"/>
              <a:t>DBD</a:t>
            </a:r>
            <a:endParaRPr lang="en-ID" sz="4000" u="sng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4EB4A4-7978-0E3D-9457-EF1E6D378E20}"/>
              </a:ext>
            </a:extLst>
          </p:cNvPr>
          <p:cNvGrpSpPr/>
          <p:nvPr/>
        </p:nvGrpSpPr>
        <p:grpSpPr>
          <a:xfrm>
            <a:off x="7772400" y="118965"/>
            <a:ext cx="1249674" cy="557940"/>
            <a:chOff x="50678" y="29527"/>
            <a:chExt cx="1327262" cy="6666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ED03CC-6626-9A6A-0C0B-F4E5EF9D3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878" y="45992"/>
              <a:ext cx="662062" cy="6501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12F13A-A47F-A307-3777-0FA5FC62D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78" y="29527"/>
              <a:ext cx="662063" cy="62123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CCA577D-78C9-5C8B-0308-C804C6EA6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399" y="829711"/>
            <a:ext cx="4579361" cy="36068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0B7D8A-29AB-BAB2-8CAF-899F755940F3}"/>
              </a:ext>
            </a:extLst>
          </p:cNvPr>
          <p:cNvSpPr txBox="1"/>
          <p:nvPr/>
        </p:nvSpPr>
        <p:spPr>
          <a:xfrm>
            <a:off x="187662" y="829710"/>
            <a:ext cx="351509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Tx/>
              <a:buFont typeface="+mj-lt"/>
              <a:buAutoNum type="arabicPeriod"/>
            </a:pP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JUMAT KRIDA {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GOTONG ROYONG DAN GERTAK PSN SETIAP HARI JUMAT DI MASING2 RUMAH TANGGA MAUPUN DI KANTOR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DESA,dll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ABATESASI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CUPANGISASI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PENYULUHAN 3M PLUS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 KADER JUMANTIK </a:t>
            </a:r>
          </a:p>
          <a:p>
            <a:pPr>
              <a:buClrTx/>
            </a:pPr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@ DUSUN</a:t>
            </a:r>
            <a:endParaRPr lang="en-ID" sz="20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48495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4A35F-D10C-4E7F-89A9-19F35C03A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89" y="219627"/>
            <a:ext cx="5463821" cy="672000"/>
          </a:xfrm>
        </p:spPr>
        <p:txBody>
          <a:bodyPr/>
          <a:lstStyle/>
          <a:p>
            <a:pPr algn="ctr"/>
            <a:r>
              <a:rPr lang="en-US" sz="2400" dirty="0"/>
              <a:t>DETEKSI DINI KANKER CERVIX DAN KANKER PAYUDARA </a:t>
            </a:r>
            <a:br>
              <a:rPr lang="en-US" sz="2400" dirty="0"/>
            </a:br>
            <a:r>
              <a:rPr lang="en-US" sz="2400" dirty="0"/>
              <a:t>(IVA DAN SADANIS)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FD0AB9-63F1-4004-9A9E-CBE970EBB5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87" y="1465174"/>
            <a:ext cx="5588000" cy="2779448"/>
          </a:xfrm>
        </p:spPr>
        <p:txBody>
          <a:bodyPr/>
          <a:lstStyle/>
          <a:p>
            <a:r>
              <a:rPr lang="en-US" dirty="0"/>
              <a:t>Target IVA : </a:t>
            </a:r>
            <a:r>
              <a:rPr lang="en-US" dirty="0" err="1"/>
              <a:t>Perempuan</a:t>
            </a:r>
            <a:r>
              <a:rPr lang="en-US" dirty="0"/>
              <a:t> </a:t>
            </a:r>
            <a:r>
              <a:rPr lang="en-US" dirty="0" err="1"/>
              <a:t>usia</a:t>
            </a:r>
            <a:r>
              <a:rPr lang="en-US" dirty="0"/>
              <a:t> 30-50 </a:t>
            </a:r>
            <a:r>
              <a:rPr lang="en-US" dirty="0" err="1"/>
              <a:t>th</a:t>
            </a:r>
            <a:r>
              <a:rPr lang="en-US" dirty="0"/>
              <a:t>  </a:t>
            </a:r>
          </a:p>
          <a:p>
            <a:r>
              <a:rPr lang="en-US" dirty="0"/>
              <a:t>                      (</a:t>
            </a:r>
            <a:r>
              <a:rPr lang="en-US" dirty="0" err="1"/>
              <a:t>diperiksa</a:t>
            </a:r>
            <a:r>
              <a:rPr lang="en-US" dirty="0"/>
              <a:t> 3-5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err="1"/>
              <a:t>sekali</a:t>
            </a:r>
            <a:r>
              <a:rPr lang="en-US" dirty="0"/>
              <a:t>)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</a:p>
          <a:p>
            <a:r>
              <a:rPr lang="en-US" dirty="0"/>
              <a:t>		    </a:t>
            </a:r>
            <a:r>
              <a:rPr lang="en-US" dirty="0" err="1"/>
              <a:t>kontak</a:t>
            </a:r>
            <a:r>
              <a:rPr lang="en-US" dirty="0"/>
              <a:t> </a:t>
            </a:r>
            <a:r>
              <a:rPr lang="en-US" dirty="0" err="1"/>
              <a:t>seksual</a:t>
            </a:r>
            <a:r>
              <a:rPr lang="en-US" dirty="0"/>
              <a:t>,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sedang</a:t>
            </a:r>
            <a:r>
              <a:rPr lang="en-US" dirty="0"/>
              <a:t> h)</a:t>
            </a:r>
            <a:r>
              <a:rPr lang="en-US" dirty="0" err="1"/>
              <a:t>amil</a:t>
            </a:r>
            <a:r>
              <a:rPr lang="en-US" dirty="0"/>
              <a:t> dan </a:t>
            </a:r>
            <a:r>
              <a:rPr lang="en-US" dirty="0" err="1"/>
              <a:t>bersedia</a:t>
            </a:r>
            <a:r>
              <a:rPr lang="en-US" dirty="0"/>
              <a:t> </a:t>
            </a:r>
          </a:p>
          <a:p>
            <a:r>
              <a:rPr lang="en-US" dirty="0"/>
              <a:t>		   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tes</a:t>
            </a:r>
            <a:r>
              <a:rPr lang="en-US" dirty="0"/>
              <a:t> IVA dan SADANIS</a:t>
            </a:r>
          </a:p>
          <a:p>
            <a:r>
              <a:rPr lang="en-US" dirty="0"/>
              <a:t>SARPRAS : </a:t>
            </a:r>
            <a:r>
              <a:rPr lang="en-US" dirty="0" err="1"/>
              <a:t>Meja</a:t>
            </a:r>
            <a:r>
              <a:rPr lang="en-US" dirty="0"/>
              <a:t>, </a:t>
            </a:r>
            <a:r>
              <a:rPr lang="en-US" dirty="0" err="1"/>
              <a:t>Kursi</a:t>
            </a:r>
            <a:r>
              <a:rPr lang="en-US" dirty="0"/>
              <a:t>, </a:t>
            </a:r>
            <a:r>
              <a:rPr lang="en-US" dirty="0" err="1"/>
              <a:t>Ruangan</a:t>
            </a:r>
            <a:r>
              <a:rPr lang="en-US" dirty="0"/>
              <a:t> </a:t>
            </a:r>
            <a:r>
              <a:rPr lang="en-US" dirty="0" err="1"/>
              <a:t>tertutup</a:t>
            </a:r>
            <a:r>
              <a:rPr lang="en-US" dirty="0"/>
              <a:t> dan </a:t>
            </a:r>
            <a:r>
              <a:rPr lang="en-US" dirty="0" err="1"/>
              <a:t>ventilasi</a:t>
            </a:r>
            <a:r>
              <a:rPr lang="en-US" dirty="0"/>
              <a:t> </a:t>
            </a:r>
            <a:r>
              <a:rPr lang="en-US" dirty="0" err="1"/>
              <a:t>yg</a:t>
            </a:r>
            <a:r>
              <a:rPr lang="en-US" dirty="0"/>
              <a:t> 	    </a:t>
            </a:r>
            <a:r>
              <a:rPr lang="en-US" dirty="0" err="1"/>
              <a:t>cukup</a:t>
            </a:r>
            <a:r>
              <a:rPr lang="en-US" dirty="0"/>
              <a:t>, </a:t>
            </a:r>
            <a:r>
              <a:rPr lang="en-US" dirty="0" err="1"/>
              <a:t>lampu</a:t>
            </a:r>
            <a:r>
              <a:rPr lang="en-US" dirty="0"/>
              <a:t> </a:t>
            </a:r>
            <a:r>
              <a:rPr lang="en-US" dirty="0" err="1"/>
              <a:t>sorot</a:t>
            </a:r>
            <a:r>
              <a:rPr lang="en-US" dirty="0"/>
              <a:t>, speculum </a:t>
            </a:r>
            <a:r>
              <a:rPr lang="en-US" dirty="0" err="1"/>
              <a:t>ukuran</a:t>
            </a:r>
            <a:r>
              <a:rPr lang="en-US" dirty="0"/>
              <a:t> S,M,L, 	   ember </a:t>
            </a:r>
            <a:r>
              <a:rPr lang="en-US" dirty="0" err="1"/>
              <a:t>sedang</a:t>
            </a:r>
            <a:r>
              <a:rPr lang="en-US" dirty="0"/>
              <a:t> 3 </a:t>
            </a:r>
            <a:r>
              <a:rPr lang="en-US" dirty="0" err="1"/>
              <a:t>bh</a:t>
            </a:r>
            <a:r>
              <a:rPr lang="en-US" dirty="0"/>
              <a:t>, </a:t>
            </a:r>
            <a:r>
              <a:rPr lang="en-US" dirty="0" err="1"/>
              <a:t>clorin</a:t>
            </a:r>
            <a:r>
              <a:rPr lang="en-US" dirty="0"/>
              <a:t>/</a:t>
            </a:r>
            <a:r>
              <a:rPr lang="en-US" dirty="0" err="1"/>
              <a:t>bayclean,asam</a:t>
            </a:r>
            <a:r>
              <a:rPr lang="en-US" dirty="0"/>
              <a:t> </a:t>
            </a:r>
            <a:r>
              <a:rPr lang="en-US" dirty="0" err="1"/>
              <a:t>cuka</a:t>
            </a:r>
            <a:r>
              <a:rPr lang="en-US" dirty="0"/>
              <a:t>, </a:t>
            </a:r>
            <a:r>
              <a:rPr lang="en-US" dirty="0" err="1"/>
              <a:t>lidi</a:t>
            </a:r>
            <a:r>
              <a:rPr lang="en-US" dirty="0"/>
              <a:t> 	   </a:t>
            </a:r>
            <a:r>
              <a:rPr lang="en-US" dirty="0" err="1"/>
              <a:t>kapas</a:t>
            </a:r>
            <a:r>
              <a:rPr lang="en-US" dirty="0"/>
              <a:t>,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sampah</a:t>
            </a:r>
            <a:r>
              <a:rPr lang="en-US" dirty="0"/>
              <a:t> </a:t>
            </a:r>
            <a:r>
              <a:rPr lang="en-US" dirty="0" err="1"/>
              <a:t>tertutup</a:t>
            </a:r>
            <a:r>
              <a:rPr lang="en-US" dirty="0"/>
              <a:t>, </a:t>
            </a:r>
            <a:r>
              <a:rPr lang="en-US" dirty="0" err="1"/>
              <a:t>sarung</a:t>
            </a:r>
            <a:r>
              <a:rPr lang="en-US" dirty="0"/>
              <a:t> </a:t>
            </a:r>
            <a:r>
              <a:rPr lang="en-US" dirty="0" err="1"/>
              <a:t>tangan</a:t>
            </a:r>
            <a:r>
              <a:rPr lang="en-US" dirty="0"/>
              <a:t>, 	   toilet (</a:t>
            </a:r>
            <a:r>
              <a:rPr lang="en-US" dirty="0" err="1"/>
              <a:t>sabun+tissue</a:t>
            </a:r>
            <a:r>
              <a:rPr lang="en-US" dirty="0"/>
              <a:t>), </a:t>
            </a:r>
            <a:r>
              <a:rPr lang="en-US" dirty="0" err="1"/>
              <a:t>selimut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20DC16-E99E-4ED7-9ED8-5AC037E75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311" y="219627"/>
            <a:ext cx="3105044" cy="381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00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FCC20-D32D-4C77-4967-0952B232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62" y="157710"/>
            <a:ext cx="3894600" cy="672000"/>
          </a:xfrm>
        </p:spPr>
        <p:txBody>
          <a:bodyPr/>
          <a:lstStyle/>
          <a:p>
            <a:r>
              <a:rPr lang="en-US" sz="2800" u="sng" dirty="0"/>
              <a:t>POSYANDU REMAJA</a:t>
            </a:r>
            <a:endParaRPr lang="en-ID" sz="2800" u="sng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4EB4A4-7978-0E3D-9457-EF1E6D378E20}"/>
              </a:ext>
            </a:extLst>
          </p:cNvPr>
          <p:cNvGrpSpPr/>
          <p:nvPr/>
        </p:nvGrpSpPr>
        <p:grpSpPr>
          <a:xfrm>
            <a:off x="7772400" y="118965"/>
            <a:ext cx="1249674" cy="557940"/>
            <a:chOff x="50678" y="29527"/>
            <a:chExt cx="1327262" cy="6666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ED03CC-6626-9A6A-0C0B-F4E5EF9D3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878" y="45992"/>
              <a:ext cx="662062" cy="6501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12F13A-A47F-A307-3777-0FA5FC62D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78" y="29527"/>
              <a:ext cx="662063" cy="62123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097D296-D362-F32A-5DB3-C47CE456614F}"/>
              </a:ext>
            </a:extLst>
          </p:cNvPr>
          <p:cNvSpPr txBox="1"/>
          <p:nvPr/>
        </p:nvSpPr>
        <p:spPr>
          <a:xfrm>
            <a:off x="253476" y="1002089"/>
            <a:ext cx="452000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Tx/>
              <a:buFont typeface="+mj-lt"/>
              <a:buAutoNum type="arabicPeriod"/>
            </a:pPr>
            <a:r>
              <a:rPr lang="en-ID" sz="1800" b="1" dirty="0">
                <a:solidFill>
                  <a:schemeClr val="tx1"/>
                </a:solidFill>
                <a:latin typeface="Aharoni" panose="02010803020104030203" pitchFamily="2" charset="-79"/>
                <a:ea typeface="Inter" panose="020B0604020202020204" charset="0"/>
                <a:cs typeface="Aharoni" panose="02010803020104030203" pitchFamily="2" charset="-79"/>
              </a:rPr>
              <a:t>KADER MIN. </a:t>
            </a:r>
            <a:r>
              <a:rPr lang="en-ID" sz="1800" b="1" dirty="0">
                <a:solidFill>
                  <a:schemeClr val="tx1"/>
                </a:solidFill>
                <a:latin typeface="Bahnschrift" panose="020B0502040204020203" pitchFamily="34" charset="0"/>
                <a:ea typeface="Inter" panose="020B0604020202020204" charset="0"/>
                <a:cs typeface="Aharoni" panose="02010803020104030203" pitchFamily="2" charset="-79"/>
              </a:rPr>
              <a:t>5</a:t>
            </a:r>
            <a:r>
              <a:rPr lang="en-ID" sz="1800" b="1" dirty="0">
                <a:solidFill>
                  <a:schemeClr val="tx1"/>
                </a:solidFill>
                <a:latin typeface="Aharoni" panose="02010803020104030203" pitchFamily="2" charset="-79"/>
                <a:ea typeface="Inter" panose="020B0604020202020204" charset="0"/>
                <a:cs typeface="Aharoni" panose="02010803020104030203" pitchFamily="2" charset="-79"/>
              </a:rPr>
              <a:t> ORANG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ID" sz="1800" b="1" dirty="0">
                <a:solidFill>
                  <a:schemeClr val="tx1"/>
                </a:solidFill>
                <a:latin typeface="Aharoni" panose="02010803020104030203" pitchFamily="2" charset="-79"/>
                <a:ea typeface="Inter" panose="020B0604020202020204" charset="0"/>
                <a:cs typeface="Aharoni" panose="02010803020104030203" pitchFamily="2" charset="-79"/>
              </a:rPr>
              <a:t>SASARAN USIA </a:t>
            </a:r>
            <a:r>
              <a:rPr lang="en-ID" sz="1800" b="1" dirty="0">
                <a:solidFill>
                  <a:schemeClr val="tx1"/>
                </a:solidFill>
                <a:latin typeface="Bahnschrift" panose="020B0502040204020203" pitchFamily="34" charset="0"/>
                <a:ea typeface="Inter" panose="020B0604020202020204" charset="0"/>
                <a:cs typeface="Aharoni" panose="02010803020104030203" pitchFamily="2" charset="-79"/>
              </a:rPr>
              <a:t>10-18</a:t>
            </a:r>
            <a:r>
              <a:rPr lang="en-ID" sz="1800" b="1" dirty="0">
                <a:solidFill>
                  <a:schemeClr val="tx1"/>
                </a:solidFill>
                <a:latin typeface="Aharoni" panose="02010803020104030203" pitchFamily="2" charset="-79"/>
                <a:ea typeface="Inter" panose="020B0604020202020204" charset="0"/>
                <a:cs typeface="Aharoni" panose="02010803020104030203" pitchFamily="2" charset="-79"/>
              </a:rPr>
              <a:t> TH / USIA CALON PENGANTIN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ID" sz="1800" b="1" dirty="0">
                <a:solidFill>
                  <a:schemeClr val="tx1"/>
                </a:solidFill>
                <a:latin typeface="Aharoni" panose="02010803020104030203" pitchFamily="2" charset="-79"/>
                <a:ea typeface="Inter" panose="020B0604020202020204" charset="0"/>
                <a:cs typeface="Aharoni" panose="02010803020104030203" pitchFamily="2" charset="-79"/>
              </a:rPr>
              <a:t>PENYULUHAN TENTANG KESEHATAN REPRODUKSI/PHBS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ID" sz="18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KETERSEDIAAN SARANA DAN PRASARANA(TEMPAT, MEJA, KURSI,, TIMBANGAN, ALAT UKUR TB,TENSIMETER, STIK HB/GDA, ADMINISTRASI POSYANDU, DAN ALAT SOSIALISASI LAINNYA)</a:t>
            </a:r>
          </a:p>
          <a:p>
            <a:pPr marL="342900" indent="-342900">
              <a:buClrTx/>
              <a:buFont typeface="+mj-lt"/>
              <a:buAutoNum type="arabicPeriod"/>
            </a:pPr>
            <a:endParaRPr lang="en-ID" sz="1800" b="1" dirty="0">
              <a:solidFill>
                <a:schemeClr val="tx1"/>
              </a:solidFill>
              <a:latin typeface="Aharoni" panose="02010803020104030203" pitchFamily="2" charset="-79"/>
              <a:ea typeface="Inter" panose="020B0604020202020204" charset="0"/>
              <a:cs typeface="Aharoni" panose="02010803020104030203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DCBA36-B99F-C778-B473-A66499528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394" y="941522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4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FCC20-D32D-4C77-4967-0952B232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62" y="157710"/>
            <a:ext cx="4384338" cy="672000"/>
          </a:xfrm>
        </p:spPr>
        <p:txBody>
          <a:bodyPr/>
          <a:lstStyle/>
          <a:p>
            <a:r>
              <a:rPr lang="en-US" sz="2800" u="sng" dirty="0"/>
              <a:t>PEMILAHAN SAMPAH</a:t>
            </a:r>
            <a:endParaRPr lang="en-ID" sz="2800" u="sng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4EB4A4-7978-0E3D-9457-EF1E6D378E20}"/>
              </a:ext>
            </a:extLst>
          </p:cNvPr>
          <p:cNvGrpSpPr/>
          <p:nvPr/>
        </p:nvGrpSpPr>
        <p:grpSpPr>
          <a:xfrm>
            <a:off x="7772400" y="118965"/>
            <a:ext cx="1249674" cy="557940"/>
            <a:chOff x="50678" y="29527"/>
            <a:chExt cx="1327262" cy="6666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ED03CC-6626-9A6A-0C0B-F4E5EF9D3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878" y="45992"/>
              <a:ext cx="662062" cy="6501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12F13A-A47F-A307-3777-0FA5FC62D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78" y="29527"/>
              <a:ext cx="662063" cy="62123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24CC331-1A00-8907-2259-ECFB70639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920" y="829709"/>
            <a:ext cx="3973288" cy="3748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56A5C9-187A-B025-E71B-DEEBFB89F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61" y="3052923"/>
            <a:ext cx="3987338" cy="1525548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E4DF099-9B8C-4DB6-A2F6-C2B848409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5" y="676905"/>
            <a:ext cx="4531097" cy="2376018"/>
          </a:xfrm>
        </p:spPr>
        <p:txBody>
          <a:bodyPr/>
          <a:lstStyle/>
          <a:p>
            <a:pPr marL="139700" indent="0"/>
            <a:r>
              <a:rPr lang="en-US" dirty="0"/>
              <a:t>KEBIJAKAN : </a:t>
            </a:r>
            <a:r>
              <a:rPr lang="en-US" dirty="0" err="1"/>
              <a:t>Perbup</a:t>
            </a:r>
            <a:r>
              <a:rPr lang="en-US" dirty="0"/>
              <a:t> </a:t>
            </a:r>
            <a:r>
              <a:rPr lang="en-US" dirty="0" err="1"/>
              <a:t>Buleleng</a:t>
            </a:r>
            <a:r>
              <a:rPr lang="en-US" dirty="0"/>
              <a:t> No. 1 </a:t>
            </a:r>
            <a:r>
              <a:rPr lang="en-US" dirty="0" err="1"/>
              <a:t>Tahun</a:t>
            </a:r>
            <a:r>
              <a:rPr lang="en-US" dirty="0"/>
              <a:t> 2019 </a:t>
            </a:r>
          </a:p>
          <a:p>
            <a:pPr marL="139700" indent="0"/>
            <a:r>
              <a:rPr lang="en-US" dirty="0"/>
              <a:t>INDIKATOR KEBERHASILAN :</a:t>
            </a:r>
          </a:p>
          <a:p>
            <a:pPr marL="482600" indent="-342900">
              <a:buAutoNum type="arabicPeriod"/>
            </a:pPr>
            <a:r>
              <a:rPr lang="en-US" dirty="0" err="1"/>
              <a:t>Terpilahnya</a:t>
            </a:r>
            <a:r>
              <a:rPr lang="en-US" dirty="0"/>
              <a:t> </a:t>
            </a:r>
            <a:r>
              <a:rPr lang="en-US" dirty="0" err="1"/>
              <a:t>sampah</a:t>
            </a:r>
            <a:r>
              <a:rPr lang="en-US" dirty="0"/>
              <a:t> di </a:t>
            </a:r>
            <a:r>
              <a:rPr lang="en-US" dirty="0" err="1"/>
              <a:t>Rumah</a:t>
            </a:r>
            <a:r>
              <a:rPr lang="en-US" dirty="0"/>
              <a:t> </a:t>
            </a:r>
            <a:r>
              <a:rPr lang="en-US" dirty="0" err="1"/>
              <a:t>Tangga</a:t>
            </a:r>
            <a:r>
              <a:rPr lang="en-US" dirty="0"/>
              <a:t> (minimal 70 % </a:t>
            </a:r>
            <a:r>
              <a:rPr lang="en-US" dirty="0" err="1"/>
              <a:t>Rumah</a:t>
            </a:r>
            <a:r>
              <a:rPr lang="en-US" dirty="0"/>
              <a:t> </a:t>
            </a:r>
            <a:r>
              <a:rPr lang="en-US" dirty="0" err="1"/>
              <a:t>Tangga</a:t>
            </a:r>
            <a:r>
              <a:rPr lang="en-US" dirty="0"/>
              <a:t>) INOVASI BANK SAMPAH</a:t>
            </a:r>
          </a:p>
          <a:p>
            <a:pPr marL="482600" indent="-342900">
              <a:buAutoNum type="arabicPeriod"/>
            </a:pPr>
            <a:r>
              <a:rPr lang="en-US" dirty="0" err="1"/>
              <a:t>Diangkutnya</a:t>
            </a:r>
            <a:r>
              <a:rPr lang="en-US" dirty="0"/>
              <a:t> </a:t>
            </a:r>
            <a:r>
              <a:rPr lang="en-US" dirty="0" err="1"/>
              <a:t>sampah</a:t>
            </a:r>
            <a:r>
              <a:rPr lang="en-US" dirty="0"/>
              <a:t> RT </a:t>
            </a:r>
            <a:r>
              <a:rPr lang="en-US" dirty="0" err="1"/>
              <a:t>ke</a:t>
            </a:r>
            <a:r>
              <a:rPr lang="en-US" dirty="0"/>
              <a:t> TPA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baik</a:t>
            </a:r>
            <a:endParaRPr lang="en-US" dirty="0"/>
          </a:p>
          <a:p>
            <a:pPr marL="482600" indent="-342900">
              <a:buAutoNum type="arabicPeriod"/>
            </a:pPr>
            <a:r>
              <a:rPr lang="en-US" dirty="0" err="1"/>
              <a:t>Pemanfaatan</a:t>
            </a:r>
            <a:r>
              <a:rPr lang="en-US" dirty="0"/>
              <a:t> </a:t>
            </a:r>
            <a:r>
              <a:rPr lang="en-US" dirty="0" err="1"/>
              <a:t>sampah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baku</a:t>
            </a:r>
            <a:r>
              <a:rPr lang="en-US" dirty="0"/>
              <a:t>/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energi</a:t>
            </a:r>
            <a:r>
              <a:rPr lang="en-US" dirty="0"/>
              <a:t> </a:t>
            </a:r>
            <a:r>
              <a:rPr lang="en-US" dirty="0" err="1"/>
              <a:t>maupun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pendapatan</a:t>
            </a:r>
            <a:endParaRPr lang="en-US" dirty="0"/>
          </a:p>
          <a:p>
            <a:pPr marL="13970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271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A52DAB-C801-45AA-80C1-16301F0B2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22" y="282222"/>
            <a:ext cx="8252178" cy="421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01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D5E18-82B4-4940-A09A-77AC74721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SOSIALISASI KTR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633CA-730D-4413-95F9-2B26ABBC3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52475"/>
            <a:ext cx="4405156" cy="3416400"/>
          </a:xfrm>
        </p:spPr>
        <p:txBody>
          <a:bodyPr>
            <a:normAutofit/>
          </a:bodyPr>
          <a:lstStyle/>
          <a:p>
            <a:r>
              <a:rPr lang="en-US" dirty="0"/>
              <a:t>1. KADER PHBS </a:t>
            </a:r>
          </a:p>
          <a:p>
            <a:r>
              <a:rPr lang="en-US" dirty="0"/>
              <a:t>2. SOSIALISASI PERDA ROKOK </a:t>
            </a:r>
          </a:p>
          <a:p>
            <a:r>
              <a:rPr lang="en-US" dirty="0"/>
              <a:t>3. SOSIALISASI TENTANG KTR dan </a:t>
            </a:r>
          </a:p>
          <a:p>
            <a:pPr marL="139700" indent="0">
              <a:buNone/>
            </a:pPr>
            <a:r>
              <a:rPr lang="en-US" dirty="0"/>
              <a:t>            RESIKO MEROKOK BAGI TUBUH SECARA RUTIN</a:t>
            </a:r>
          </a:p>
          <a:p>
            <a:r>
              <a:rPr lang="en-US" dirty="0"/>
              <a:t>4. SKRINING KESEHATAN SECARA BERKALA BAGI </a:t>
            </a:r>
          </a:p>
          <a:p>
            <a:pPr marL="139700" indent="0">
              <a:buNone/>
            </a:pPr>
            <a:r>
              <a:rPr lang="en-US" dirty="0"/>
              <a:t>            PEROKOK @ 6 BLN SEKALI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B6C5F-E7C8-44EC-9854-CBCC59A96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476" y="1036500"/>
            <a:ext cx="3169968" cy="35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573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2995F-B410-442A-A925-49FEBE054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2F4E7-063A-4032-8BA7-0B1C11E5D1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9F9F2D-EA6C-4BFC-A7CA-FA0ECC02A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3" y="169333"/>
            <a:ext cx="8602134" cy="434551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B908F19-1E3F-4CDB-BD85-3B64ACD0414A}"/>
              </a:ext>
            </a:extLst>
          </p:cNvPr>
          <p:cNvSpPr/>
          <p:nvPr/>
        </p:nvSpPr>
        <p:spPr>
          <a:xfrm>
            <a:off x="5260622" y="1693333"/>
            <a:ext cx="3804356" cy="11627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249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9E2A-5520-42B3-A243-F873AA957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77ADF5-A0ED-4D4A-9C59-F5BBFE11D6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DC18E5-495C-4BD4-A7F2-2DAD42A80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44" y="293511"/>
            <a:ext cx="8195734" cy="417371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6D8550F-510D-4C43-BC2D-BA4DC30DD595}"/>
              </a:ext>
            </a:extLst>
          </p:cNvPr>
          <p:cNvSpPr/>
          <p:nvPr/>
        </p:nvSpPr>
        <p:spPr>
          <a:xfrm>
            <a:off x="587022" y="1486922"/>
            <a:ext cx="3804356" cy="11627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47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10361-E677-A68B-7E7B-0B14DC6BD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11" y="126714"/>
            <a:ext cx="3894600" cy="672000"/>
          </a:xfrm>
        </p:spPr>
        <p:txBody>
          <a:bodyPr/>
          <a:lstStyle/>
          <a:p>
            <a:r>
              <a:rPr lang="en-US" dirty="0"/>
              <a:t>MASA PANDEMI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312D4E-2AB8-5C27-5A3D-D0C000E8B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229" y="879202"/>
            <a:ext cx="4608914" cy="738168"/>
          </a:xfrm>
          <a:ln w="28575">
            <a:solidFill>
              <a:schemeClr val="accent3"/>
            </a:solidFill>
            <a:prstDash val="dash"/>
          </a:ln>
        </p:spPr>
        <p:txBody>
          <a:bodyPr/>
          <a:lstStyle/>
          <a:p>
            <a:pPr marL="139700" indent="0"/>
            <a:r>
              <a:rPr lang="en-US" dirty="0">
                <a:solidFill>
                  <a:schemeClr val="tx1"/>
                </a:solidFill>
                <a:latin typeface="Abadi" panose="020B0604020104020204" pitchFamily="34" charset="0"/>
              </a:rPr>
              <a:t>PELAKSANAAN PROTOKOL KESEHATAN 3M PADA SETIAP KEGIATAN MASYARAKAT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C5D36C1-482B-AF6C-CA15-AB295A55A918}"/>
              </a:ext>
            </a:extLst>
          </p:cNvPr>
          <p:cNvSpPr txBox="1">
            <a:spLocks/>
          </p:cNvSpPr>
          <p:nvPr/>
        </p:nvSpPr>
        <p:spPr>
          <a:xfrm>
            <a:off x="741314" y="1738435"/>
            <a:ext cx="4608914" cy="838539"/>
          </a:xfrm>
          <a:prstGeom prst="rect">
            <a:avLst/>
          </a:prstGeom>
          <a:noFill/>
          <a:ln w="28575">
            <a:solidFill>
              <a:schemeClr val="accent3"/>
            </a:solidFill>
            <a:prstDash val="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6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139700" indent="0"/>
            <a:r>
              <a:rPr lang="en-US" sz="1400" dirty="0">
                <a:solidFill>
                  <a:schemeClr val="tx1"/>
                </a:solidFill>
                <a:latin typeface="Abadi" panose="020B0604020104020204" pitchFamily="34" charset="0"/>
              </a:rPr>
              <a:t>TINGKATKAN KERJASAMA LINSEK DALAM PENANGANAN KASUS (KOORDINASI VIA WA GRUP SATGAS COVID PUSK BLL III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DD531BB-6FD4-71E5-175A-3AD857330F1B}"/>
              </a:ext>
            </a:extLst>
          </p:cNvPr>
          <p:cNvSpPr txBox="1">
            <a:spLocks/>
          </p:cNvSpPr>
          <p:nvPr/>
        </p:nvSpPr>
        <p:spPr>
          <a:xfrm>
            <a:off x="1207077" y="2708345"/>
            <a:ext cx="4608914" cy="838538"/>
          </a:xfrm>
          <a:prstGeom prst="rect">
            <a:avLst/>
          </a:prstGeom>
          <a:noFill/>
          <a:ln w="28575">
            <a:solidFill>
              <a:schemeClr val="accent3"/>
            </a:solidFill>
            <a:prstDash val="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6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139700" indent="0"/>
            <a:r>
              <a:rPr lang="en-US" sz="1400" dirty="0">
                <a:solidFill>
                  <a:schemeClr val="tx1"/>
                </a:solidFill>
                <a:latin typeface="Abadi" panose="020B0604020104020204" pitchFamily="34" charset="0"/>
              </a:rPr>
              <a:t>TINGKATKAN KERJASAMA LINTAS SEKTOR DALAM PERCEPATAN VAKSIN COVID-19 (TERUTAMA SASARAN UNTUK BOOSTER BAIK PADA USIA18-59 TH MAUPUN LANSIA 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6F394C-4F5C-3A15-62AB-EBFE3397D8D0}"/>
              </a:ext>
            </a:extLst>
          </p:cNvPr>
          <p:cNvGrpSpPr/>
          <p:nvPr/>
        </p:nvGrpSpPr>
        <p:grpSpPr>
          <a:xfrm>
            <a:off x="7772400" y="118965"/>
            <a:ext cx="1249674" cy="557940"/>
            <a:chOff x="50678" y="29527"/>
            <a:chExt cx="1327262" cy="6666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E938DC-0E08-4AF9-FB0E-8CA9FC796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878" y="45992"/>
              <a:ext cx="662062" cy="65019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554CDA-DE89-B874-B2D9-CE8305DF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78" y="29527"/>
              <a:ext cx="662063" cy="62123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F2D3394-B9A8-4A49-FECC-677FC7BF1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230" y="1248286"/>
            <a:ext cx="2664230" cy="1776153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EF3C8017-33FC-42EA-A96C-6BFA1CFA9335}"/>
              </a:ext>
            </a:extLst>
          </p:cNvPr>
          <p:cNvSpPr txBox="1">
            <a:spLocks/>
          </p:cNvSpPr>
          <p:nvPr/>
        </p:nvSpPr>
        <p:spPr>
          <a:xfrm>
            <a:off x="1785554" y="3678254"/>
            <a:ext cx="4608914" cy="552608"/>
          </a:xfrm>
          <a:prstGeom prst="rect">
            <a:avLst/>
          </a:prstGeom>
          <a:noFill/>
          <a:ln w="28575">
            <a:solidFill>
              <a:schemeClr val="accent3"/>
            </a:solidFill>
            <a:prstDash val="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6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139700" indent="0"/>
            <a:r>
              <a:rPr lang="en-US" sz="1400" dirty="0">
                <a:solidFill>
                  <a:schemeClr val="tx1"/>
                </a:solidFill>
                <a:latin typeface="Abadi" panose="020B0604020104020204" pitchFamily="34" charset="0"/>
              </a:rPr>
              <a:t>MOBILE VAKSIN SESUAI KESEPAKATAN JADWAL DAN GEBYAR VAKSINASI COVID-19</a:t>
            </a:r>
          </a:p>
        </p:txBody>
      </p:sp>
    </p:spTree>
    <p:extLst>
      <p:ext uri="{BB962C8B-B14F-4D97-AF65-F5344CB8AC3E}">
        <p14:creationId xmlns:p14="http://schemas.microsoft.com/office/powerpoint/2010/main" val="12812302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AFB04DE-1BF0-49EB-915E-20C03792B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460" y="266092"/>
            <a:ext cx="7463301" cy="809415"/>
          </a:xfrm>
        </p:spPr>
        <p:txBody>
          <a:bodyPr/>
          <a:lstStyle/>
          <a:p>
            <a:pPr algn="ctr"/>
            <a:r>
              <a:rPr lang="en-US" sz="4400" dirty="0"/>
              <a:t>PENANGANAN STUNTING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1545DA-A385-49D2-AB46-A6C0F00EB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982" y="787078"/>
            <a:ext cx="4610303" cy="3333509"/>
          </a:xfrm>
        </p:spPr>
        <p:txBody>
          <a:bodyPr/>
          <a:lstStyle/>
          <a:p>
            <a:pPr marL="482600" indent="-342900">
              <a:buAutoNum type="arabicPeriod"/>
            </a:pPr>
            <a:r>
              <a:rPr lang="en-US" sz="1600" b="1" dirty="0" err="1">
                <a:solidFill>
                  <a:schemeClr val="tx1"/>
                </a:solidFill>
              </a:rPr>
              <a:t>Sasaran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Bayi</a:t>
            </a:r>
            <a:r>
              <a:rPr lang="en-US" sz="1600" b="1" dirty="0">
                <a:solidFill>
                  <a:schemeClr val="tx1"/>
                </a:solidFill>
              </a:rPr>
              <a:t>/</a:t>
            </a:r>
            <a:r>
              <a:rPr lang="en-US" sz="1600" b="1" dirty="0" err="1">
                <a:solidFill>
                  <a:schemeClr val="tx1"/>
                </a:solidFill>
              </a:rPr>
              <a:t>Balita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usia</a:t>
            </a:r>
            <a:r>
              <a:rPr lang="en-US" sz="1600" b="1" dirty="0">
                <a:solidFill>
                  <a:schemeClr val="tx1"/>
                </a:solidFill>
              </a:rPr>
              <a:t> 0 s/d 2 </a:t>
            </a:r>
            <a:r>
              <a:rPr lang="en-US" sz="1600" b="1" dirty="0" err="1">
                <a:solidFill>
                  <a:schemeClr val="tx1"/>
                </a:solidFill>
              </a:rPr>
              <a:t>th</a:t>
            </a:r>
            <a:endParaRPr lang="en-US" sz="1600" b="1" dirty="0">
              <a:solidFill>
                <a:schemeClr val="tx1"/>
              </a:solidFill>
            </a:endParaRPr>
          </a:p>
          <a:p>
            <a:pPr marL="482600" indent="-342900">
              <a:buAutoNum type="arabicPeriod"/>
            </a:pPr>
            <a:r>
              <a:rPr lang="en-US" sz="1600" b="1" dirty="0" err="1">
                <a:solidFill>
                  <a:schemeClr val="tx1"/>
                </a:solidFill>
              </a:rPr>
              <a:t>Pemantauan</a:t>
            </a:r>
            <a:r>
              <a:rPr lang="en-US" sz="1600" b="1" dirty="0">
                <a:solidFill>
                  <a:schemeClr val="tx1"/>
                </a:solidFill>
              </a:rPr>
              <a:t> TUMBANG </a:t>
            </a:r>
            <a:r>
              <a:rPr lang="en-US" sz="1600" b="1" dirty="0" err="1">
                <a:solidFill>
                  <a:schemeClr val="tx1"/>
                </a:solidFill>
              </a:rPr>
              <a:t>secara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Rutin</a:t>
            </a:r>
            <a:r>
              <a:rPr lang="en-US" sz="1600" b="1" dirty="0">
                <a:solidFill>
                  <a:schemeClr val="tx1"/>
                </a:solidFill>
              </a:rPr>
              <a:t> di </a:t>
            </a:r>
            <a:r>
              <a:rPr lang="en-US" sz="1600" b="1" dirty="0" err="1">
                <a:solidFill>
                  <a:schemeClr val="tx1"/>
                </a:solidFill>
              </a:rPr>
              <a:t>Posyandu</a:t>
            </a:r>
            <a:endParaRPr lang="en-US" sz="1600" b="1" dirty="0">
              <a:solidFill>
                <a:schemeClr val="tx1"/>
              </a:solidFill>
            </a:endParaRPr>
          </a:p>
          <a:p>
            <a:pPr marL="482600" indent="-342900">
              <a:buAutoNum type="arabicPeriod"/>
            </a:pPr>
            <a:r>
              <a:rPr lang="en-US" sz="1600" b="1" dirty="0" err="1">
                <a:solidFill>
                  <a:schemeClr val="tx1"/>
                </a:solidFill>
              </a:rPr>
              <a:t>Pemberian</a:t>
            </a:r>
            <a:r>
              <a:rPr lang="en-US" sz="1600" b="1" dirty="0">
                <a:solidFill>
                  <a:schemeClr val="tx1"/>
                </a:solidFill>
              </a:rPr>
              <a:t> PMT </a:t>
            </a:r>
            <a:r>
              <a:rPr lang="en-US" sz="1600" b="1" dirty="0" err="1">
                <a:solidFill>
                  <a:schemeClr val="tx1"/>
                </a:solidFill>
              </a:rPr>
              <a:t>Penyuluhan</a:t>
            </a:r>
            <a:r>
              <a:rPr lang="en-US" sz="1600" b="1" dirty="0">
                <a:solidFill>
                  <a:schemeClr val="tx1"/>
                </a:solidFill>
              </a:rPr>
              <a:t> dan PMT </a:t>
            </a:r>
            <a:r>
              <a:rPr lang="en-US" sz="1600" b="1" dirty="0" err="1">
                <a:solidFill>
                  <a:schemeClr val="tx1"/>
                </a:solidFill>
              </a:rPr>
              <a:t>Pemulihan</a:t>
            </a:r>
            <a:endParaRPr lang="en-US" sz="1600" b="1" dirty="0">
              <a:solidFill>
                <a:schemeClr val="tx1"/>
              </a:solidFill>
            </a:endParaRPr>
          </a:p>
          <a:p>
            <a:pPr marL="482600" indent="-342900">
              <a:buAutoNum type="arabicPeriod"/>
            </a:pPr>
            <a:r>
              <a:rPr lang="en-US" sz="1600" b="1" dirty="0" err="1">
                <a:solidFill>
                  <a:schemeClr val="tx1"/>
                </a:solidFill>
              </a:rPr>
              <a:t>Pemberian</a:t>
            </a:r>
            <a:r>
              <a:rPr lang="en-US" sz="1600" b="1" dirty="0">
                <a:solidFill>
                  <a:schemeClr val="tx1"/>
                </a:solidFill>
              </a:rPr>
              <a:t> Vit A dan </a:t>
            </a:r>
            <a:r>
              <a:rPr lang="en-US" sz="1600" b="1" dirty="0" err="1">
                <a:solidFill>
                  <a:schemeClr val="tx1"/>
                </a:solidFill>
              </a:rPr>
              <a:t>Obat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Cacing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secara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rutin</a:t>
            </a:r>
            <a:r>
              <a:rPr lang="en-US" sz="1600" b="1" dirty="0">
                <a:solidFill>
                  <a:schemeClr val="tx1"/>
                </a:solidFill>
              </a:rPr>
              <a:t> @ 6 </a:t>
            </a:r>
            <a:r>
              <a:rPr lang="en-US" sz="1600" b="1" dirty="0" err="1">
                <a:solidFill>
                  <a:schemeClr val="tx1"/>
                </a:solidFill>
              </a:rPr>
              <a:t>bln</a:t>
            </a:r>
            <a:endParaRPr lang="en-US" sz="1600" b="1" dirty="0">
              <a:solidFill>
                <a:schemeClr val="tx1"/>
              </a:solidFill>
            </a:endParaRPr>
          </a:p>
          <a:p>
            <a:pPr marL="482600" indent="-342900">
              <a:buAutoNum type="arabicPeriod"/>
            </a:pPr>
            <a:r>
              <a:rPr lang="en-US" sz="1600" b="1" dirty="0" err="1">
                <a:solidFill>
                  <a:schemeClr val="tx1"/>
                </a:solidFill>
              </a:rPr>
              <a:t>Pencatatan</a:t>
            </a:r>
            <a:r>
              <a:rPr lang="en-US" sz="1600" b="1" dirty="0">
                <a:solidFill>
                  <a:schemeClr val="tx1"/>
                </a:solidFill>
              </a:rPr>
              <a:t> dan </a:t>
            </a:r>
            <a:r>
              <a:rPr lang="en-US" sz="1600" b="1" dirty="0" err="1">
                <a:solidFill>
                  <a:schemeClr val="tx1"/>
                </a:solidFill>
              </a:rPr>
              <a:t>Pelaporan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Bayi</a:t>
            </a:r>
            <a:r>
              <a:rPr lang="en-US" sz="1600" b="1" dirty="0">
                <a:solidFill>
                  <a:schemeClr val="tx1"/>
                </a:solidFill>
              </a:rPr>
              <a:t>/</a:t>
            </a:r>
            <a:r>
              <a:rPr lang="en-US" sz="1600" b="1" dirty="0" err="1">
                <a:solidFill>
                  <a:schemeClr val="tx1"/>
                </a:solidFill>
              </a:rPr>
              <a:t>Balita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Gizi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Kurang</a:t>
            </a:r>
            <a:r>
              <a:rPr lang="en-US" sz="1600" b="1" dirty="0">
                <a:solidFill>
                  <a:schemeClr val="tx1"/>
                </a:solidFill>
              </a:rPr>
              <a:t>/</a:t>
            </a:r>
            <a:r>
              <a:rPr lang="en-US" sz="1600" b="1" dirty="0" err="1">
                <a:solidFill>
                  <a:schemeClr val="tx1"/>
                </a:solidFill>
              </a:rPr>
              <a:t>Gizi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Buruk</a:t>
            </a:r>
            <a:r>
              <a:rPr lang="en-US" sz="1600" b="1" dirty="0">
                <a:solidFill>
                  <a:schemeClr val="tx1"/>
                </a:solidFill>
              </a:rPr>
              <a:t>(BGM) </a:t>
            </a:r>
            <a:r>
              <a:rPr lang="en-US" sz="1600" b="1" dirty="0" err="1">
                <a:solidFill>
                  <a:schemeClr val="tx1"/>
                </a:solidFill>
              </a:rPr>
              <a:t>atau</a:t>
            </a:r>
            <a:r>
              <a:rPr lang="en-US" sz="1600" b="1" dirty="0">
                <a:solidFill>
                  <a:schemeClr val="tx1"/>
                </a:solidFill>
              </a:rPr>
              <a:t> yang </a:t>
            </a:r>
            <a:r>
              <a:rPr lang="en-US" sz="1600" b="1" dirty="0" err="1">
                <a:solidFill>
                  <a:schemeClr val="tx1"/>
                </a:solidFill>
              </a:rPr>
              <a:t>mengalami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penurunan</a:t>
            </a:r>
            <a:r>
              <a:rPr lang="en-US" sz="1600" b="1" dirty="0">
                <a:solidFill>
                  <a:schemeClr val="tx1"/>
                </a:solidFill>
              </a:rPr>
              <a:t> BB (1T)</a:t>
            </a:r>
          </a:p>
          <a:p>
            <a:pPr marL="482600" indent="-342900">
              <a:buAutoNum type="arabicPeriod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E5A83B-FC90-473F-9922-C2D2ECE92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390" y="1075507"/>
            <a:ext cx="3489608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4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78562-DE24-4A43-A1CD-28CA49182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CCE1D0-05D3-439D-A636-19CCA065B4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9DD8C1-3E2A-4236-9C58-3E25ACD36C4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296DC61-E55E-4A7C-BC25-4EA087AC0DFA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9871308-553E-402D-AD50-F08BFC4739C3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BEACB2F-B081-42B8-BC9C-F5CD81E9D1F0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879A801-3A2F-4010-905E-B071CEC729B5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r>
              <a:rPr lang="en-US" dirty="0"/>
              <a:t>DOKUMENTASI SMD</a:t>
            </a:r>
          </a:p>
        </p:txBody>
      </p:sp>
      <p:sp>
        <p:nvSpPr>
          <p:cNvPr id="9" name="AutoShape 2" descr="blob:https://web.whatsapp.com/12368417-94f8-4bd6-a662-188b22d34586">
            <a:extLst>
              <a:ext uri="{FF2B5EF4-FFF2-40B4-BE49-F238E27FC236}">
                <a16:creationId xmlns:a16="http://schemas.microsoft.com/office/drawing/2014/main" id="{AD0D27B1-8A3F-4418-9BB6-BFBAE5FF29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099FAC-94E4-4387-A2FF-DC94C19FF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1409512"/>
            <a:ext cx="3857625" cy="29898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AutoShape 4" descr="blob:https://web.whatsapp.com/012351e4-7456-4f4f-8ab0-bbbad5c7b293">
            <a:extLst>
              <a:ext uri="{FF2B5EF4-FFF2-40B4-BE49-F238E27FC236}">
                <a16:creationId xmlns:a16="http://schemas.microsoft.com/office/drawing/2014/main" id="{6A062D4D-E72A-469A-888B-2B689A719E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BD30DA-C267-4E2E-AA11-DEB802E31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198" y="1409512"/>
            <a:ext cx="3667111" cy="29898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743945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CA5E8-04E2-4B98-9F34-E912D6AA4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KELUHAN &amp; SARAN DARI MASYARAKAT TERHADAP PELAYANAN UKBM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1E007-14DD-44CE-ABA9-480775578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306899"/>
            <a:ext cx="7704000" cy="2170079"/>
          </a:xfrm>
        </p:spPr>
        <p:txBody>
          <a:bodyPr/>
          <a:lstStyle/>
          <a:p>
            <a:pPr marL="155575" indent="0">
              <a:buNone/>
            </a:pPr>
            <a:r>
              <a:rPr lang="en-US" sz="1400" b="1" dirty="0"/>
              <a:t>KELUHAN :</a:t>
            </a:r>
          </a:p>
          <a:p>
            <a:r>
              <a:rPr lang="en-US" dirty="0"/>
              <a:t>SARPRAS POSYANDU BELUM LENGKAP</a:t>
            </a:r>
          </a:p>
          <a:p>
            <a:r>
              <a:rPr lang="en-US" dirty="0"/>
              <a:t>BAYI/BALITA REWEL KARENA TERLALU LAMA MENUNGGU PENYULUHAN</a:t>
            </a:r>
          </a:p>
          <a:p>
            <a:r>
              <a:rPr lang="en-US" dirty="0"/>
              <a:t>IBU BAYI/BALITA BANYAK KESIBUKAN SEHINGGA TERGESA-GESA KE POSYANDU DAN JARANG IKUT PENYULUHAN</a:t>
            </a:r>
          </a:p>
          <a:p>
            <a:r>
              <a:rPr lang="en-US" dirty="0"/>
              <a:t>SUARA PETUGAS TIDAK TERDENGAR JELAS KARENA TIDAK ADA PENGERAS SUARA SAAT KEGIATAN BERLANGSUNG</a:t>
            </a:r>
          </a:p>
          <a:p>
            <a:r>
              <a:rPr lang="en-US" dirty="0"/>
              <a:t>KALAU ADA REWARD ANTUSIAS MASYARAKAT DALAM PENYULUHAN LEBIH TINGGI</a:t>
            </a:r>
          </a:p>
          <a:p>
            <a:r>
              <a:rPr lang="en-US" dirty="0"/>
              <a:t>LANSIA BANYAK YANG TIDAK BISA DATANG KE POSYANDU KARENA TIDAK BISA JALAN DAN TIDAK ADA YANG MENGANTAR</a:t>
            </a:r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F65D98C-FE9C-419D-B779-FFC3FBA5A30D}"/>
              </a:ext>
            </a:extLst>
          </p:cNvPr>
          <p:cNvSpPr txBox="1">
            <a:spLocks/>
          </p:cNvSpPr>
          <p:nvPr/>
        </p:nvSpPr>
        <p:spPr>
          <a:xfrm>
            <a:off x="720000" y="337223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1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50"/>
              <a:buFont typeface="Cairo"/>
              <a:buAutoNum type="arabicPeriod"/>
              <a:defRPr sz="12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155575" indent="0">
              <a:buNone/>
            </a:pPr>
            <a:r>
              <a:rPr lang="en-US" b="1" dirty="0"/>
              <a:t>SARAN :</a:t>
            </a:r>
          </a:p>
          <a:p>
            <a:r>
              <a:rPr lang="en-US" dirty="0"/>
              <a:t>KALAU ADA REWARD ANTUSIAS MASYARAKAT DALAM PENYULUHAN LEBIH TINGGI</a:t>
            </a:r>
          </a:p>
          <a:p>
            <a:r>
              <a:rPr lang="en-US" dirty="0"/>
              <a:t>PMT BALITA AGAR LEBIH BERVARIASI</a:t>
            </a:r>
          </a:p>
        </p:txBody>
      </p:sp>
    </p:spTree>
    <p:extLst>
      <p:ext uri="{BB962C8B-B14F-4D97-AF65-F5344CB8AC3E}">
        <p14:creationId xmlns:p14="http://schemas.microsoft.com/office/powerpoint/2010/main" val="2017431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6AA7D-3AA7-C07B-4E50-14F4300C5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93" y="68825"/>
            <a:ext cx="6135647" cy="672000"/>
          </a:xfrm>
        </p:spPr>
        <p:txBody>
          <a:bodyPr/>
          <a:lstStyle/>
          <a:p>
            <a:r>
              <a:rPr lang="en-US" sz="2000" dirty="0"/>
              <a:t>KESEPAKATAN DESA ALASANGKER UTK PERENCANAAN 2023</a:t>
            </a:r>
            <a:endParaRPr lang="en-ID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A9FEEB-E98D-16F8-BDA9-D4C39D64BAE4}"/>
              </a:ext>
            </a:extLst>
          </p:cNvPr>
          <p:cNvGrpSpPr/>
          <p:nvPr/>
        </p:nvGrpSpPr>
        <p:grpSpPr>
          <a:xfrm>
            <a:off x="7772400" y="118965"/>
            <a:ext cx="1249674" cy="557940"/>
            <a:chOff x="50678" y="29527"/>
            <a:chExt cx="1327262" cy="6666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267657-BDB5-0C93-B1E0-CACAA4BF0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878" y="45992"/>
              <a:ext cx="662062" cy="6501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85AC1C-A813-716E-611E-195EA9D03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78" y="29527"/>
              <a:ext cx="662063" cy="621236"/>
            </a:xfrm>
            <a:prstGeom prst="rect">
              <a:avLst/>
            </a:prstGeom>
          </p:spPr>
        </p:pic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5A29E81-1493-1A6D-D62B-905A2804D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68253"/>
              </p:ext>
            </p:extLst>
          </p:nvPr>
        </p:nvGraphicFramePr>
        <p:xfrm>
          <a:off x="350392" y="844658"/>
          <a:ext cx="8671682" cy="3924025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79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2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5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57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id-ID" sz="1050" b="1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id-ID" sz="10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b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id-ID" sz="1050" b="1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PERMASALAHAN</a:t>
                      </a:r>
                      <a:endParaRPr lang="id-ID" sz="10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b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id-ID" sz="1050" b="1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TINDAK LANJUT</a:t>
                      </a:r>
                      <a:endParaRPr lang="id-ID" sz="10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00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l" rtl="0" fontAlgn="ctr"/>
                      <a:r>
                        <a:rPr lang="id-ID" sz="1600" b="1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COVID</a:t>
                      </a: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-19</a:t>
                      </a:r>
                      <a:endParaRPr lang="id-ID" sz="16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it-IT" sz="1100" b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PENYULUHAN TENTANG PROKES 3M SETIAP BULAN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it-IT" sz="1100" b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 VAKSINASI COVID-19 TERUTAMA KELOMPOK BERESIKO SPT LANSIA, PASIEN HT DM DAN KOMORBID LAINNYA) 100 %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it-IT" sz="1100" b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 VAKSINASI COVID-19 MASYARAKAT UMUM MINIMAL 50 %</a:t>
                      </a:r>
                    </a:p>
                  </a:txBody>
                  <a:tcPr marL="6041" marR="6041" marT="6041" marB="0" anchor="ctr"/>
                </a:tc>
                <a:extLst>
                  <a:ext uri="{0D108BD9-81ED-4DB2-BD59-A6C34878D82A}">
                    <a16:rowId xmlns:a16="http://schemas.microsoft.com/office/drawing/2014/main" val="378175563"/>
                  </a:ext>
                </a:extLst>
              </a:tr>
              <a:tr h="7662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STUNTING </a:t>
                      </a:r>
                      <a:endParaRPr lang="id-ID" sz="16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Tx/>
                        <a:buChar char="-"/>
                      </a:pP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SELURUH BAYI/BALITA MEMANFAATKAN POSYANDU (D/S MINIMAL 75 %)</a:t>
                      </a:r>
                    </a:p>
                    <a:p>
                      <a:pPr marL="171450" indent="-171450" algn="l" fontAlgn="ctr">
                        <a:buFontTx/>
                        <a:buChar char="-"/>
                      </a:pP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KOORDINASI SEGERA JIKA DITEMUKAN GIZI KURANG, GIZI BURUK MAUPUN BAYI/BALITA   </a:t>
                      </a:r>
                    </a:p>
                    <a:p>
                      <a:pPr marL="0" indent="0" algn="l" fontAlgn="ctr">
                        <a:buFontTx/>
                        <a:buNone/>
                      </a:pP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YG BB TURUN</a:t>
                      </a:r>
                    </a:p>
                    <a:p>
                      <a:pPr marL="171450" indent="-171450" algn="l" fontAlgn="ctr">
                        <a:buFontTx/>
                        <a:buChar char="-"/>
                      </a:pP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ANGGARAN UNTUK PEMBERIAN PMT PENYULUHAN DAN PMT PEMULIHAN</a:t>
                      </a:r>
                    </a:p>
                    <a:p>
                      <a:pPr marL="171450" indent="-171450" algn="l" fontAlgn="ctr">
                        <a:buFontTx/>
                        <a:buChar char="-"/>
                      </a:pP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ANGGARAN UNTUK KADER POSYANDU</a:t>
                      </a:r>
                    </a:p>
                    <a:p>
                      <a:pPr marL="171450" indent="-171450" algn="l" fontAlgn="ctr">
                        <a:buFontTx/>
                        <a:buChar char="-"/>
                      </a:pP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SWEEPING BAYI/ BALITA YG TIDAK DATANG KE POSYANDU/ KOORDINASI LEWAT WA </a:t>
                      </a:r>
                    </a:p>
                    <a:p>
                      <a:pPr marL="0" indent="0" algn="l" fontAlgn="ctr">
                        <a:buFontTx/>
                        <a:buNone/>
                      </a:pP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GRUP POSYANDU</a:t>
                      </a:r>
                    </a:p>
                  </a:txBody>
                  <a:tcPr marL="6041" marR="6041" marT="6041" marB="0" anchor="ctr"/>
                </a:tc>
                <a:extLst>
                  <a:ext uri="{0D108BD9-81ED-4DB2-BD59-A6C34878D82A}">
                    <a16:rowId xmlns:a16="http://schemas.microsoft.com/office/drawing/2014/main" val="2609299841"/>
                  </a:ext>
                </a:extLst>
              </a:tr>
              <a:tr h="4211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l" rtl="0" fontAlgn="ctr"/>
                      <a:r>
                        <a:rPr lang="en-US" sz="1100" b="0" u="none" strike="noStrike" dirty="0">
                          <a:solidFill>
                            <a:srgbClr val="4444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POSBINDU, PENANGGULANGAN PTM</a:t>
                      </a:r>
                      <a:endParaRPr lang="id-ID" sz="1100" b="0" i="0" u="none" strike="noStrike" dirty="0">
                        <a:solidFill>
                          <a:srgbClr val="44444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SELURUH MASYARAKAT USIA 15-59 </a:t>
                      </a:r>
                      <a:r>
                        <a:rPr lang="en-US" sz="1100" b="0" u="none" strike="noStrike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MEMANFAATKAN POSBINDU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PENYULUHAN TENTANG POSBINDU, PENYAKIT HT, DM, IVA DAN SADANIS SETIAP BULAN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USULAN SARPRAS POSBINDU PADA MUSRENBANGDES (PEMBELIAN STIK GULA DARAH, STIK ASAM URAT,STIK KOLESTEROL, PERALATAN U/ PEMERIKSAAN IVA DAN SARPRAS LAINNYA  MELALUI APB DES)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USULAN INSENTIF KADER POSBINDU PADA MUSRENBANGDES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INOVASI GASEBU MILOHATRA 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extLst>
                  <a:ext uri="{0D108BD9-81ED-4DB2-BD59-A6C34878D82A}">
                    <a16:rowId xmlns:a16="http://schemas.microsoft.com/office/drawing/2014/main" val="811492001"/>
                  </a:ext>
                </a:extLst>
              </a:tr>
              <a:tr h="34116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l" rtl="0" fontAlgn="ctr"/>
                      <a:r>
                        <a:rPr lang="en-US" sz="1100" b="0" u="none" strike="noStrike" dirty="0">
                          <a:solidFill>
                            <a:srgbClr val="4444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PENGGUNAAN JAMBAN SEHAT </a:t>
                      </a:r>
                      <a:endParaRPr lang="id-ID" sz="1100" b="0" i="0" u="none" strike="noStrike" dirty="0">
                        <a:solidFill>
                          <a:srgbClr val="44444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VERIFIKASI DATA KK YG BELUM MEMPUNYAI/MENGGUNAKAN JAMBAN SEHAT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PEMICUAN STBM 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PEMBUATAN PRERAREM STOP BABS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MERENCANAKAN DEKLARASI ODF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006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6AA7D-3AA7-C07B-4E50-14F4300C5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93" y="68825"/>
            <a:ext cx="6135647" cy="672000"/>
          </a:xfrm>
        </p:spPr>
        <p:txBody>
          <a:bodyPr/>
          <a:lstStyle/>
          <a:p>
            <a:r>
              <a:rPr lang="en-US" sz="2000" dirty="0"/>
              <a:t>KESEPAKATAN DESA ALASANGKER UTK PERENCANAAN 2023</a:t>
            </a:r>
            <a:endParaRPr lang="en-ID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A9FEEB-E98D-16F8-BDA9-D4C39D64BAE4}"/>
              </a:ext>
            </a:extLst>
          </p:cNvPr>
          <p:cNvGrpSpPr/>
          <p:nvPr/>
        </p:nvGrpSpPr>
        <p:grpSpPr>
          <a:xfrm>
            <a:off x="7772400" y="118965"/>
            <a:ext cx="1249674" cy="557940"/>
            <a:chOff x="50678" y="29527"/>
            <a:chExt cx="1327262" cy="6666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267657-BDB5-0C93-B1E0-CACAA4BF0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878" y="45992"/>
              <a:ext cx="662062" cy="6501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85AC1C-A813-716E-611E-195EA9D03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78" y="29527"/>
              <a:ext cx="662063" cy="621236"/>
            </a:xfrm>
            <a:prstGeom prst="rect">
              <a:avLst/>
            </a:prstGeom>
          </p:spPr>
        </p:pic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5A29E81-1493-1A6D-D62B-905A2804D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000847"/>
              </p:ext>
            </p:extLst>
          </p:nvPr>
        </p:nvGraphicFramePr>
        <p:xfrm>
          <a:off x="350392" y="844660"/>
          <a:ext cx="8522387" cy="3755427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74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8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39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55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id-ID" sz="1050" b="1" u="none" strike="noStrike" dirty="0">
                          <a:solidFill>
                            <a:srgbClr val="000000"/>
                          </a:solidFill>
                        </a:rPr>
                        <a:t>NO</a:t>
                      </a:r>
                      <a:endParaRPr lang="id-ID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41" marR="6041" marT="6041" marB="0" anchor="b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id-ID" sz="1050" b="1" u="none" strike="noStrike" dirty="0">
                          <a:solidFill>
                            <a:srgbClr val="000000"/>
                          </a:solidFill>
                        </a:rPr>
                        <a:t>PERMASALAHAN</a:t>
                      </a:r>
                      <a:endParaRPr lang="id-ID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41" marR="6041" marT="6041" marB="0" anchor="b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id-ID" sz="1050" b="1" u="none" strike="noStrike" dirty="0">
                          <a:solidFill>
                            <a:srgbClr val="000000"/>
                          </a:solidFill>
                        </a:rPr>
                        <a:t>TINDAK LANJUT</a:t>
                      </a:r>
                      <a:endParaRPr lang="id-ID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41" marR="6041" marT="6041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6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l" rtl="0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POSYANDU LANSIA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SOSIALISASI TENTANG POSYANDU LANSIA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SELURUH LANSIA MENDAPAT PELAYANAN KESEHATAN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SENAM LANSIA DAN KELOMPOK LANSIA PRODUKTIF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extLst>
                  <a:ext uri="{0D108BD9-81ED-4DB2-BD59-A6C34878D82A}">
                    <a16:rowId xmlns:a16="http://schemas.microsoft.com/office/drawing/2014/main" val="1069527361"/>
                  </a:ext>
                </a:extLst>
              </a:tr>
              <a:tr h="54164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l" rtl="0" fontAlgn="ctr"/>
                      <a:r>
                        <a:rPr lang="en-US" sz="1200" b="0" u="none" strike="noStrike" dirty="0">
                          <a:solidFill>
                            <a:srgbClr val="4444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DBD</a:t>
                      </a:r>
                      <a:endParaRPr lang="id-ID" sz="1200" b="0" i="0" u="none" strike="noStrike" dirty="0">
                        <a:solidFill>
                          <a:srgbClr val="44444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GOTONG ROYONG dan GERTAK PSN SETIAP HARI JUMAT (HARI KRIDA) DI MASING2 KELUARGA/KANTOR,DLL</a:t>
                      </a:r>
                    </a:p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PENYULUHAN TENTANG DBD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extLst>
                  <a:ext uri="{0D108BD9-81ED-4DB2-BD59-A6C34878D82A}">
                    <a16:rowId xmlns:a16="http://schemas.microsoft.com/office/drawing/2014/main" val="2609299841"/>
                  </a:ext>
                </a:extLst>
              </a:tr>
              <a:tr h="536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l" rtl="0" fontAlgn="ctr"/>
                      <a:r>
                        <a:rPr lang="en-US" sz="1200" b="0" u="none" strike="noStrike" dirty="0">
                          <a:solidFill>
                            <a:srgbClr val="4444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RABIES</a:t>
                      </a:r>
                      <a:endParaRPr lang="id-ID" sz="1200" b="0" i="0" u="none" strike="noStrike" dirty="0">
                        <a:solidFill>
                          <a:srgbClr val="44444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PENYULUHAN RABIES</a:t>
                      </a:r>
                    </a:p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PENDATAAN HPR DI RT</a:t>
                      </a:r>
                    </a:p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PRERAREM TTG PENANGGULANGAN RABIES</a:t>
                      </a:r>
                    </a:p>
                  </a:txBody>
                  <a:tcPr marL="6041" marR="6041" marT="6041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31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4444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POSYANDU REMAJA</a:t>
                      </a:r>
                      <a:endParaRPr lang="id-ID" sz="1200" b="0" i="0" u="none" strike="noStrike" dirty="0">
                        <a:solidFill>
                          <a:srgbClr val="44444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PENDATAAN STT DI DESA</a:t>
                      </a: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SOSIALISASI TTG POSYANDU REMAJA</a:t>
                      </a: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PEMBENTUKAN KADER POSYANDU REMAJA DI DESA</a:t>
                      </a: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PELAKSANAAN POSYANDU REMAJA</a:t>
                      </a:r>
                    </a:p>
                  </a:txBody>
                  <a:tcPr marL="6041" marR="6041" marT="6041" marB="0" anchor="ctr"/>
                </a:tc>
                <a:extLst>
                  <a:ext uri="{0D108BD9-81ED-4DB2-BD59-A6C34878D82A}">
                    <a16:rowId xmlns:a16="http://schemas.microsoft.com/office/drawing/2014/main" val="4189868923"/>
                  </a:ext>
                </a:extLst>
              </a:tr>
              <a:tr h="5416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algn="l" rtl="0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PENANGANAN SAMPAH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onstantia"/>
                          <a:sym typeface="Arial"/>
                        </a:defRPr>
                      </a:lvl9pPr>
                    </a:lstStyle>
                    <a:p>
                      <a:pPr marL="0" indent="0" algn="l" fontAlgn="ctr">
                        <a:buFontTx/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INOVASI BANK SAMPAH</a:t>
                      </a:r>
                      <a:endParaRPr lang="id-ID" sz="18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47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MEROKOK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SOSIALISASI KTR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SKRINING KESEHATAN PADA PEROKOK SECARA RUTIN @ 6 BLN</a:t>
                      </a:r>
                    </a:p>
                    <a:p>
                      <a:pPr marL="0" indent="0" algn="l" fontAlgn="ctr">
                        <a:buFontTx/>
                        <a:buNone/>
                      </a:pPr>
                      <a:endParaRPr lang="id-ID" sz="18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41" marR="6041" marT="6041" marB="0" anchor="ctr"/>
                </a:tc>
                <a:extLst>
                  <a:ext uri="{0D108BD9-81ED-4DB2-BD59-A6C34878D82A}">
                    <a16:rowId xmlns:a16="http://schemas.microsoft.com/office/drawing/2014/main" val="1603506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1145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39"/>
          <p:cNvGrpSpPr/>
          <p:nvPr/>
        </p:nvGrpSpPr>
        <p:grpSpPr>
          <a:xfrm>
            <a:off x="3860759" y="1464190"/>
            <a:ext cx="5094190" cy="2935926"/>
            <a:chOff x="12553" y="1292880"/>
            <a:chExt cx="6347900" cy="3658475"/>
          </a:xfrm>
        </p:grpSpPr>
        <p:sp>
          <p:nvSpPr>
            <p:cNvPr id="250" name="Google Shape;250;p39"/>
            <p:cNvSpPr/>
            <p:nvPr/>
          </p:nvSpPr>
          <p:spPr>
            <a:xfrm>
              <a:off x="12553" y="1292880"/>
              <a:ext cx="6347900" cy="3658475"/>
            </a:xfrm>
            <a:custGeom>
              <a:avLst/>
              <a:gdLst/>
              <a:ahLst/>
              <a:cxnLst/>
              <a:rect l="l" t="t" r="r" b="b"/>
              <a:pathLst>
                <a:path w="253916" h="146339" extrusionOk="0">
                  <a:moveTo>
                    <a:pt x="253916" y="1"/>
                  </a:moveTo>
                  <a:lnTo>
                    <a:pt x="223060" y="16246"/>
                  </a:lnTo>
                  <a:lnTo>
                    <a:pt x="230999" y="22517"/>
                  </a:lnTo>
                  <a:lnTo>
                    <a:pt x="205548" y="53739"/>
                  </a:lnTo>
                  <a:lnTo>
                    <a:pt x="171790" y="29589"/>
                  </a:lnTo>
                  <a:lnTo>
                    <a:pt x="119253" y="84628"/>
                  </a:lnTo>
                  <a:lnTo>
                    <a:pt x="77957" y="60878"/>
                  </a:lnTo>
                  <a:lnTo>
                    <a:pt x="1" y="129260"/>
                  </a:lnTo>
                  <a:lnTo>
                    <a:pt x="1" y="146339"/>
                  </a:lnTo>
                  <a:lnTo>
                    <a:pt x="79625" y="72553"/>
                  </a:lnTo>
                  <a:lnTo>
                    <a:pt x="119453" y="97070"/>
                  </a:lnTo>
                  <a:lnTo>
                    <a:pt x="173225" y="43132"/>
                  </a:lnTo>
                  <a:lnTo>
                    <a:pt x="207216" y="67316"/>
                  </a:lnTo>
                  <a:lnTo>
                    <a:pt x="238905" y="28555"/>
                  </a:lnTo>
                  <a:lnTo>
                    <a:pt x="246410" y="34592"/>
                  </a:lnTo>
                  <a:lnTo>
                    <a:pt x="2539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9"/>
            <p:cNvSpPr/>
            <p:nvPr/>
          </p:nvSpPr>
          <p:spPr>
            <a:xfrm>
              <a:off x="1752153" y="2756480"/>
              <a:ext cx="437000" cy="398500"/>
            </a:xfrm>
            <a:custGeom>
              <a:avLst/>
              <a:gdLst/>
              <a:ahLst/>
              <a:cxnLst/>
              <a:rect l="l" t="t" r="r" b="b"/>
              <a:pathLst>
                <a:path w="17480" h="15940" extrusionOk="0">
                  <a:moveTo>
                    <a:pt x="8745" y="1"/>
                  </a:moveTo>
                  <a:cubicBezTo>
                    <a:pt x="5120" y="1"/>
                    <a:pt x="1834" y="2495"/>
                    <a:pt x="1001" y="6203"/>
                  </a:cubicBezTo>
                  <a:cubicBezTo>
                    <a:pt x="0" y="10506"/>
                    <a:pt x="2702" y="14743"/>
                    <a:pt x="7005" y="15743"/>
                  </a:cubicBezTo>
                  <a:cubicBezTo>
                    <a:pt x="7591" y="15876"/>
                    <a:pt x="8177" y="15940"/>
                    <a:pt x="8754" y="15940"/>
                  </a:cubicBezTo>
                  <a:cubicBezTo>
                    <a:pt x="12384" y="15940"/>
                    <a:pt x="15677" y="13423"/>
                    <a:pt x="16512" y="9739"/>
                  </a:cubicBezTo>
                  <a:cubicBezTo>
                    <a:pt x="17479" y="5436"/>
                    <a:pt x="14811" y="1166"/>
                    <a:pt x="10508" y="199"/>
                  </a:cubicBezTo>
                  <a:cubicBezTo>
                    <a:pt x="9917" y="65"/>
                    <a:pt x="9327" y="1"/>
                    <a:pt x="8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9"/>
            <p:cNvSpPr/>
            <p:nvPr/>
          </p:nvSpPr>
          <p:spPr>
            <a:xfrm>
              <a:off x="4107978" y="1999130"/>
              <a:ext cx="452850" cy="398475"/>
            </a:xfrm>
            <a:custGeom>
              <a:avLst/>
              <a:gdLst/>
              <a:ahLst/>
              <a:cxnLst/>
              <a:rect l="l" t="t" r="r" b="b"/>
              <a:pathLst>
                <a:path w="18114" h="15939" extrusionOk="0">
                  <a:moveTo>
                    <a:pt x="9058" y="1"/>
                  </a:moveTo>
                  <a:cubicBezTo>
                    <a:pt x="8027" y="1"/>
                    <a:pt x="6980" y="205"/>
                    <a:pt x="5972" y="638"/>
                  </a:cubicBezTo>
                  <a:cubicBezTo>
                    <a:pt x="1902" y="2339"/>
                    <a:pt x="1" y="7009"/>
                    <a:pt x="1702" y="11046"/>
                  </a:cubicBezTo>
                  <a:cubicBezTo>
                    <a:pt x="2981" y="14104"/>
                    <a:pt x="5937" y="15938"/>
                    <a:pt x="9054" y="15938"/>
                  </a:cubicBezTo>
                  <a:cubicBezTo>
                    <a:pt x="10084" y="15938"/>
                    <a:pt x="11132" y="15738"/>
                    <a:pt x="12143" y="15315"/>
                  </a:cubicBezTo>
                  <a:cubicBezTo>
                    <a:pt x="16179" y="13614"/>
                    <a:pt x="18114" y="8944"/>
                    <a:pt x="16379" y="4875"/>
                  </a:cubicBezTo>
                  <a:cubicBezTo>
                    <a:pt x="15103" y="1846"/>
                    <a:pt x="12155" y="1"/>
                    <a:pt x="9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" name="Google Shape;253;p39"/>
          <p:cNvSpPr/>
          <p:nvPr/>
        </p:nvSpPr>
        <p:spPr>
          <a:xfrm>
            <a:off x="5175663" y="3968725"/>
            <a:ext cx="3467100" cy="431400"/>
          </a:xfrm>
          <a:prstGeom prst="ellipse">
            <a:avLst/>
          </a:prstGeom>
          <a:solidFill>
            <a:srgbClr val="212529">
              <a:alpha val="39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9"/>
          <p:cNvSpPr txBox="1">
            <a:spLocks noGrp="1"/>
          </p:cNvSpPr>
          <p:nvPr>
            <p:ph type="subTitle" idx="1"/>
          </p:nvPr>
        </p:nvSpPr>
        <p:spPr>
          <a:xfrm>
            <a:off x="748775" y="4070100"/>
            <a:ext cx="39198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Puskesmas Buleleng III</a:t>
            </a:r>
            <a:endParaRPr dirty="0"/>
          </a:p>
        </p:txBody>
      </p:sp>
      <p:sp>
        <p:nvSpPr>
          <p:cNvPr id="255" name="Google Shape;255;p39"/>
          <p:cNvSpPr txBox="1">
            <a:spLocks noGrp="1"/>
          </p:cNvSpPr>
          <p:nvPr>
            <p:ph type="ctrTitle"/>
          </p:nvPr>
        </p:nvSpPr>
        <p:spPr>
          <a:xfrm>
            <a:off x="294468" y="463800"/>
            <a:ext cx="4132960" cy="3163800"/>
          </a:xfrm>
          <a:prstGeom prst="rect">
            <a:avLst/>
          </a:prstGeom>
        </p:spPr>
        <p:txBody>
          <a:bodyPr spcFirstLastPara="1" wrap="square" lIns="91425" tIns="45700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dirty="0"/>
              <a:t>TERIMAKASIH</a:t>
            </a:r>
            <a:endParaRPr sz="1800" i="1" dirty="0"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5F969B-E4E9-13CD-95DD-5D191445AF1E}"/>
              </a:ext>
            </a:extLst>
          </p:cNvPr>
          <p:cNvGrpSpPr/>
          <p:nvPr/>
        </p:nvGrpSpPr>
        <p:grpSpPr>
          <a:xfrm>
            <a:off x="5856389" y="278970"/>
            <a:ext cx="2636682" cy="4061195"/>
            <a:chOff x="445863" y="1171435"/>
            <a:chExt cx="2131991" cy="3567827"/>
          </a:xfrm>
        </p:grpSpPr>
        <p:grpSp>
          <p:nvGrpSpPr>
            <p:cNvPr id="3" name="Google Shape;647;p42">
              <a:extLst>
                <a:ext uri="{FF2B5EF4-FFF2-40B4-BE49-F238E27FC236}">
                  <a16:creationId xmlns:a16="http://schemas.microsoft.com/office/drawing/2014/main" id="{489197CC-DBFC-F5ED-D959-AB49FCFB5540}"/>
                </a:ext>
              </a:extLst>
            </p:cNvPr>
            <p:cNvGrpSpPr/>
            <p:nvPr/>
          </p:nvGrpSpPr>
          <p:grpSpPr>
            <a:xfrm>
              <a:off x="639796" y="1171435"/>
              <a:ext cx="1938058" cy="1263649"/>
              <a:chOff x="2358425" y="1238825"/>
              <a:chExt cx="2616875" cy="1706250"/>
            </a:xfrm>
          </p:grpSpPr>
          <p:sp>
            <p:nvSpPr>
              <p:cNvPr id="54" name="Google Shape;648;p42">
                <a:extLst>
                  <a:ext uri="{FF2B5EF4-FFF2-40B4-BE49-F238E27FC236}">
                    <a16:creationId xmlns:a16="http://schemas.microsoft.com/office/drawing/2014/main" id="{7E1C0D12-FBC1-269F-3ECA-9A27D8223B45}"/>
                  </a:ext>
                </a:extLst>
              </p:cNvPr>
              <p:cNvSpPr/>
              <p:nvPr/>
            </p:nvSpPr>
            <p:spPr>
              <a:xfrm>
                <a:off x="2359250" y="1417300"/>
                <a:ext cx="2616050" cy="1526950"/>
              </a:xfrm>
              <a:custGeom>
                <a:avLst/>
                <a:gdLst/>
                <a:ahLst/>
                <a:cxnLst/>
                <a:rect l="l" t="t" r="r" b="b"/>
                <a:pathLst>
                  <a:path w="104642" h="61078" extrusionOk="0">
                    <a:moveTo>
                      <a:pt x="1" y="0"/>
                    </a:moveTo>
                    <a:lnTo>
                      <a:pt x="1" y="57241"/>
                    </a:lnTo>
                    <a:cubicBezTo>
                      <a:pt x="1" y="59376"/>
                      <a:pt x="1735" y="61077"/>
                      <a:pt x="3837" y="61077"/>
                    </a:cubicBezTo>
                    <a:lnTo>
                      <a:pt x="100806" y="61077"/>
                    </a:lnTo>
                    <a:cubicBezTo>
                      <a:pt x="102907" y="61077"/>
                      <a:pt x="104642" y="59376"/>
                      <a:pt x="104642" y="57241"/>
                    </a:cubicBezTo>
                    <a:lnTo>
                      <a:pt x="10464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649;p42">
                <a:extLst>
                  <a:ext uri="{FF2B5EF4-FFF2-40B4-BE49-F238E27FC236}">
                    <a16:creationId xmlns:a16="http://schemas.microsoft.com/office/drawing/2014/main" id="{D8EE236D-91E7-608F-4889-F87667F0FD1B}"/>
                  </a:ext>
                </a:extLst>
              </p:cNvPr>
              <p:cNvSpPr/>
              <p:nvPr/>
            </p:nvSpPr>
            <p:spPr>
              <a:xfrm>
                <a:off x="2358425" y="1238825"/>
                <a:ext cx="2616875" cy="178500"/>
              </a:xfrm>
              <a:custGeom>
                <a:avLst/>
                <a:gdLst/>
                <a:ahLst/>
                <a:cxnLst/>
                <a:rect l="l" t="t" r="r" b="b"/>
                <a:pathLst>
                  <a:path w="104675" h="7140" extrusionOk="0">
                    <a:moveTo>
                      <a:pt x="3836" y="1"/>
                    </a:moveTo>
                    <a:cubicBezTo>
                      <a:pt x="1701" y="1"/>
                      <a:pt x="0" y="1702"/>
                      <a:pt x="0" y="3837"/>
                    </a:cubicBezTo>
                    <a:lnTo>
                      <a:pt x="0" y="7139"/>
                    </a:lnTo>
                    <a:lnTo>
                      <a:pt x="104675" y="7139"/>
                    </a:lnTo>
                    <a:lnTo>
                      <a:pt x="104675" y="3837"/>
                    </a:lnTo>
                    <a:cubicBezTo>
                      <a:pt x="104675" y="1702"/>
                      <a:pt x="102940" y="1"/>
                      <a:pt x="1007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650;p42">
                <a:extLst>
                  <a:ext uri="{FF2B5EF4-FFF2-40B4-BE49-F238E27FC236}">
                    <a16:creationId xmlns:a16="http://schemas.microsoft.com/office/drawing/2014/main" id="{015F3CDB-3CC8-72C0-053D-CF702DC60ABE}"/>
                  </a:ext>
                </a:extLst>
              </p:cNvPr>
              <p:cNvSpPr/>
              <p:nvPr/>
            </p:nvSpPr>
            <p:spPr>
              <a:xfrm>
                <a:off x="2452650" y="1302200"/>
                <a:ext cx="45900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836" extrusionOk="0">
                    <a:moveTo>
                      <a:pt x="901" y="1"/>
                    </a:moveTo>
                    <a:cubicBezTo>
                      <a:pt x="401" y="1"/>
                      <a:pt x="1" y="434"/>
                      <a:pt x="1" y="935"/>
                    </a:cubicBezTo>
                    <a:cubicBezTo>
                      <a:pt x="1" y="1435"/>
                      <a:pt x="401" y="1835"/>
                      <a:pt x="901" y="1835"/>
                    </a:cubicBezTo>
                    <a:cubicBezTo>
                      <a:pt x="1402" y="1835"/>
                      <a:pt x="1835" y="1435"/>
                      <a:pt x="1835" y="935"/>
                    </a:cubicBezTo>
                    <a:cubicBezTo>
                      <a:pt x="1835" y="434"/>
                      <a:pt x="1402" y="1"/>
                      <a:pt x="9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651;p42">
                <a:extLst>
                  <a:ext uri="{FF2B5EF4-FFF2-40B4-BE49-F238E27FC236}">
                    <a16:creationId xmlns:a16="http://schemas.microsoft.com/office/drawing/2014/main" id="{6273CF21-76CE-E27F-75A0-857472EBC8E6}"/>
                  </a:ext>
                </a:extLst>
              </p:cNvPr>
              <p:cNvSpPr/>
              <p:nvPr/>
            </p:nvSpPr>
            <p:spPr>
              <a:xfrm>
                <a:off x="2554400" y="1302200"/>
                <a:ext cx="458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836" extrusionOk="0">
                    <a:moveTo>
                      <a:pt x="934" y="1"/>
                    </a:moveTo>
                    <a:cubicBezTo>
                      <a:pt x="434" y="1"/>
                      <a:pt x="0" y="434"/>
                      <a:pt x="0" y="935"/>
                    </a:cubicBezTo>
                    <a:cubicBezTo>
                      <a:pt x="0" y="1435"/>
                      <a:pt x="434" y="1835"/>
                      <a:pt x="934" y="1835"/>
                    </a:cubicBezTo>
                    <a:cubicBezTo>
                      <a:pt x="1401" y="1835"/>
                      <a:pt x="1835" y="1435"/>
                      <a:pt x="1835" y="935"/>
                    </a:cubicBezTo>
                    <a:cubicBezTo>
                      <a:pt x="1835" y="434"/>
                      <a:pt x="1401" y="1"/>
                      <a:pt x="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652;p42">
                <a:extLst>
                  <a:ext uri="{FF2B5EF4-FFF2-40B4-BE49-F238E27FC236}">
                    <a16:creationId xmlns:a16="http://schemas.microsoft.com/office/drawing/2014/main" id="{D7EEF5C2-7CD3-E3E7-77C9-4EDCFF59C31C}"/>
                  </a:ext>
                </a:extLst>
              </p:cNvPr>
              <p:cNvSpPr/>
              <p:nvPr/>
            </p:nvSpPr>
            <p:spPr>
              <a:xfrm>
                <a:off x="2656975" y="1302200"/>
                <a:ext cx="458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836" extrusionOk="0">
                    <a:moveTo>
                      <a:pt x="901" y="1"/>
                    </a:moveTo>
                    <a:cubicBezTo>
                      <a:pt x="400" y="1"/>
                      <a:pt x="0" y="434"/>
                      <a:pt x="0" y="935"/>
                    </a:cubicBezTo>
                    <a:cubicBezTo>
                      <a:pt x="0" y="1435"/>
                      <a:pt x="400" y="1835"/>
                      <a:pt x="901" y="1835"/>
                    </a:cubicBezTo>
                    <a:cubicBezTo>
                      <a:pt x="1401" y="1835"/>
                      <a:pt x="1835" y="1435"/>
                      <a:pt x="1835" y="935"/>
                    </a:cubicBezTo>
                    <a:cubicBezTo>
                      <a:pt x="1835" y="434"/>
                      <a:pt x="1401" y="1"/>
                      <a:pt x="9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653;p42">
                <a:extLst>
                  <a:ext uri="{FF2B5EF4-FFF2-40B4-BE49-F238E27FC236}">
                    <a16:creationId xmlns:a16="http://schemas.microsoft.com/office/drawing/2014/main" id="{42B98AD0-F60A-0FE1-0EA0-E65379C5CD24}"/>
                  </a:ext>
                </a:extLst>
              </p:cNvPr>
              <p:cNvSpPr/>
              <p:nvPr/>
            </p:nvSpPr>
            <p:spPr>
              <a:xfrm>
                <a:off x="2537725" y="1901400"/>
                <a:ext cx="2310000" cy="1043675"/>
              </a:xfrm>
              <a:custGeom>
                <a:avLst/>
                <a:gdLst/>
                <a:ahLst/>
                <a:cxnLst/>
                <a:rect l="l" t="t" r="r" b="b"/>
                <a:pathLst>
                  <a:path w="92400" h="41747" extrusionOk="0">
                    <a:moveTo>
                      <a:pt x="73233" y="0"/>
                    </a:moveTo>
                    <a:cubicBezTo>
                      <a:pt x="73128" y="0"/>
                      <a:pt x="73023" y="6"/>
                      <a:pt x="72919" y="17"/>
                    </a:cubicBezTo>
                    <a:cubicBezTo>
                      <a:pt x="63579" y="984"/>
                      <a:pt x="56707" y="30205"/>
                      <a:pt x="50203" y="31406"/>
                    </a:cubicBezTo>
                    <a:cubicBezTo>
                      <a:pt x="49901" y="31460"/>
                      <a:pt x="49608" y="31486"/>
                      <a:pt x="49323" y="31486"/>
                    </a:cubicBezTo>
                    <a:cubicBezTo>
                      <a:pt x="43565" y="31486"/>
                      <a:pt x="40710" y="21048"/>
                      <a:pt x="33843" y="21048"/>
                    </a:cubicBezTo>
                    <a:cubicBezTo>
                      <a:pt x="33684" y="21048"/>
                      <a:pt x="33522" y="21053"/>
                      <a:pt x="33357" y="21065"/>
                    </a:cubicBezTo>
                    <a:cubicBezTo>
                      <a:pt x="25718" y="21632"/>
                      <a:pt x="26486" y="32640"/>
                      <a:pt x="19314" y="36142"/>
                    </a:cubicBezTo>
                    <a:cubicBezTo>
                      <a:pt x="17527" y="37015"/>
                      <a:pt x="16174" y="37341"/>
                      <a:pt x="15097" y="37341"/>
                    </a:cubicBezTo>
                    <a:cubicBezTo>
                      <a:pt x="11919" y="37341"/>
                      <a:pt x="11135" y="34504"/>
                      <a:pt x="8634" y="34504"/>
                    </a:cubicBezTo>
                    <a:cubicBezTo>
                      <a:pt x="8581" y="34504"/>
                      <a:pt x="8527" y="34505"/>
                      <a:pt x="8473" y="34508"/>
                    </a:cubicBezTo>
                    <a:cubicBezTo>
                      <a:pt x="4970" y="34675"/>
                      <a:pt x="0" y="41713"/>
                      <a:pt x="0" y="41713"/>
                    </a:cubicBezTo>
                    <a:lnTo>
                      <a:pt x="0" y="41747"/>
                    </a:lnTo>
                    <a:lnTo>
                      <a:pt x="92399" y="41747"/>
                    </a:lnTo>
                    <a:cubicBezTo>
                      <a:pt x="92399" y="41747"/>
                      <a:pt x="82485" y="0"/>
                      <a:pt x="732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54;p42">
                <a:extLst>
                  <a:ext uri="{FF2B5EF4-FFF2-40B4-BE49-F238E27FC236}">
                    <a16:creationId xmlns:a16="http://schemas.microsoft.com/office/drawing/2014/main" id="{D52E57A8-3560-86C6-F357-D2DC13144657}"/>
                  </a:ext>
                </a:extLst>
              </p:cNvPr>
              <p:cNvSpPr/>
              <p:nvPr/>
            </p:nvSpPr>
            <p:spPr>
              <a:xfrm>
                <a:off x="2486850" y="1564900"/>
                <a:ext cx="1843000" cy="1292600"/>
              </a:xfrm>
              <a:custGeom>
                <a:avLst/>
                <a:gdLst/>
                <a:ahLst/>
                <a:cxnLst/>
                <a:rect l="l" t="t" r="r" b="b"/>
                <a:pathLst>
                  <a:path w="73720" h="51704" extrusionOk="0">
                    <a:moveTo>
                      <a:pt x="70784" y="0"/>
                    </a:moveTo>
                    <a:lnTo>
                      <a:pt x="59209" y="3503"/>
                    </a:lnTo>
                    <a:lnTo>
                      <a:pt x="63712" y="5971"/>
                    </a:lnTo>
                    <a:lnTo>
                      <a:pt x="48535" y="29355"/>
                    </a:lnTo>
                    <a:lnTo>
                      <a:pt x="36493" y="18313"/>
                    </a:lnTo>
                    <a:lnTo>
                      <a:pt x="17546" y="42631"/>
                    </a:lnTo>
                    <a:lnTo>
                      <a:pt x="8706" y="38361"/>
                    </a:lnTo>
                    <a:lnTo>
                      <a:pt x="0" y="51704"/>
                    </a:lnTo>
                    <a:cubicBezTo>
                      <a:pt x="734" y="51270"/>
                      <a:pt x="9140" y="43465"/>
                      <a:pt x="9140" y="43465"/>
                    </a:cubicBezTo>
                    <a:lnTo>
                      <a:pt x="18313" y="48101"/>
                    </a:lnTo>
                    <a:lnTo>
                      <a:pt x="36426" y="26019"/>
                    </a:lnTo>
                    <a:lnTo>
                      <a:pt x="50003" y="39495"/>
                    </a:lnTo>
                    <a:lnTo>
                      <a:pt x="69416" y="8807"/>
                    </a:lnTo>
                    <a:lnTo>
                      <a:pt x="73720" y="11408"/>
                    </a:lnTo>
                    <a:lnTo>
                      <a:pt x="7078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55;p42">
                <a:extLst>
                  <a:ext uri="{FF2B5EF4-FFF2-40B4-BE49-F238E27FC236}">
                    <a16:creationId xmlns:a16="http://schemas.microsoft.com/office/drawing/2014/main" id="{3A7B67E3-9054-EA88-6A48-53469FE91587}"/>
                  </a:ext>
                </a:extLst>
              </p:cNvPr>
              <p:cNvSpPr/>
              <p:nvPr/>
            </p:nvSpPr>
            <p:spPr>
              <a:xfrm>
                <a:off x="3262400" y="2006625"/>
                <a:ext cx="274375" cy="242375"/>
              </a:xfrm>
              <a:custGeom>
                <a:avLst/>
                <a:gdLst/>
                <a:ahLst/>
                <a:cxnLst/>
                <a:rect l="l" t="t" r="r" b="b"/>
                <a:pathLst>
                  <a:path w="10975" h="9695" extrusionOk="0">
                    <a:moveTo>
                      <a:pt x="5469" y="1"/>
                    </a:moveTo>
                    <a:cubicBezTo>
                      <a:pt x="4847" y="1"/>
                      <a:pt x="4214" y="122"/>
                      <a:pt x="3603" y="378"/>
                    </a:cubicBezTo>
                    <a:cubicBezTo>
                      <a:pt x="1168" y="1412"/>
                      <a:pt x="0" y="4247"/>
                      <a:pt x="1034" y="6715"/>
                    </a:cubicBezTo>
                    <a:cubicBezTo>
                      <a:pt x="1788" y="8573"/>
                      <a:pt x="3580" y="9694"/>
                      <a:pt x="5473" y="9694"/>
                    </a:cubicBezTo>
                    <a:cubicBezTo>
                      <a:pt x="6095" y="9694"/>
                      <a:pt x="6728" y="9573"/>
                      <a:pt x="7339" y="9317"/>
                    </a:cubicBezTo>
                    <a:cubicBezTo>
                      <a:pt x="9807" y="8283"/>
                      <a:pt x="10975" y="5448"/>
                      <a:pt x="9941" y="2979"/>
                    </a:cubicBezTo>
                    <a:cubicBezTo>
                      <a:pt x="9163" y="1122"/>
                      <a:pt x="7364" y="1"/>
                      <a:pt x="54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56;p42">
                <a:extLst>
                  <a:ext uri="{FF2B5EF4-FFF2-40B4-BE49-F238E27FC236}">
                    <a16:creationId xmlns:a16="http://schemas.microsoft.com/office/drawing/2014/main" id="{858FC516-E533-DDDB-AE19-F69C5B606356}"/>
                  </a:ext>
                </a:extLst>
              </p:cNvPr>
              <p:cNvSpPr/>
              <p:nvPr/>
            </p:nvSpPr>
            <p:spPr>
              <a:xfrm>
                <a:off x="3575125" y="2272900"/>
                <a:ext cx="300225" cy="300250"/>
              </a:xfrm>
              <a:custGeom>
                <a:avLst/>
                <a:gdLst/>
                <a:ahLst/>
                <a:cxnLst/>
                <a:rect l="l" t="t" r="r" b="b"/>
                <a:pathLst>
                  <a:path w="12009" h="12010" extrusionOk="0">
                    <a:moveTo>
                      <a:pt x="6005" y="1"/>
                    </a:moveTo>
                    <a:cubicBezTo>
                      <a:pt x="2669" y="1"/>
                      <a:pt x="0" y="2703"/>
                      <a:pt x="0" y="6005"/>
                    </a:cubicBezTo>
                    <a:cubicBezTo>
                      <a:pt x="0" y="9307"/>
                      <a:pt x="2669" y="12009"/>
                      <a:pt x="6005" y="12009"/>
                    </a:cubicBezTo>
                    <a:cubicBezTo>
                      <a:pt x="9307" y="12009"/>
                      <a:pt x="12009" y="9307"/>
                      <a:pt x="12009" y="6005"/>
                    </a:cubicBezTo>
                    <a:cubicBezTo>
                      <a:pt x="12009" y="2703"/>
                      <a:pt x="9307" y="1"/>
                      <a:pt x="60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57;p42">
                <a:extLst>
                  <a:ext uri="{FF2B5EF4-FFF2-40B4-BE49-F238E27FC236}">
                    <a16:creationId xmlns:a16="http://schemas.microsoft.com/office/drawing/2014/main" id="{41124F50-6CA6-1F51-9A44-ADB5BBAEE711}"/>
                  </a:ext>
                </a:extLst>
              </p:cNvPr>
              <p:cNvSpPr/>
              <p:nvPr/>
            </p:nvSpPr>
            <p:spPr>
              <a:xfrm>
                <a:off x="2471000" y="1496100"/>
                <a:ext cx="254375" cy="418225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16729" extrusionOk="0">
                    <a:moveTo>
                      <a:pt x="5087" y="0"/>
                    </a:moveTo>
                    <a:cubicBezTo>
                      <a:pt x="5054" y="0"/>
                      <a:pt x="5021" y="17"/>
                      <a:pt x="5004" y="50"/>
                    </a:cubicBezTo>
                    <a:lnTo>
                      <a:pt x="67" y="7889"/>
                    </a:lnTo>
                    <a:cubicBezTo>
                      <a:pt x="0" y="8056"/>
                      <a:pt x="34" y="8323"/>
                      <a:pt x="167" y="8323"/>
                    </a:cubicBezTo>
                    <a:lnTo>
                      <a:pt x="1969" y="8323"/>
                    </a:lnTo>
                    <a:cubicBezTo>
                      <a:pt x="2035" y="8323"/>
                      <a:pt x="2069" y="8423"/>
                      <a:pt x="2069" y="8556"/>
                    </a:cubicBezTo>
                    <a:lnTo>
                      <a:pt x="2069" y="16462"/>
                    </a:lnTo>
                    <a:cubicBezTo>
                      <a:pt x="2069" y="16596"/>
                      <a:pt x="2135" y="16729"/>
                      <a:pt x="2202" y="16729"/>
                    </a:cubicBezTo>
                    <a:lnTo>
                      <a:pt x="7973" y="16729"/>
                    </a:lnTo>
                    <a:cubicBezTo>
                      <a:pt x="8040" y="16729"/>
                      <a:pt x="8106" y="16596"/>
                      <a:pt x="8106" y="16462"/>
                    </a:cubicBezTo>
                    <a:lnTo>
                      <a:pt x="8106" y="8556"/>
                    </a:lnTo>
                    <a:cubicBezTo>
                      <a:pt x="8106" y="8423"/>
                      <a:pt x="8140" y="8323"/>
                      <a:pt x="8206" y="8323"/>
                    </a:cubicBezTo>
                    <a:lnTo>
                      <a:pt x="10008" y="8323"/>
                    </a:lnTo>
                    <a:cubicBezTo>
                      <a:pt x="10141" y="8323"/>
                      <a:pt x="10174" y="8023"/>
                      <a:pt x="10074" y="7889"/>
                    </a:cubicBezTo>
                    <a:lnTo>
                      <a:pt x="5171" y="50"/>
                    </a:lnTo>
                    <a:cubicBezTo>
                      <a:pt x="5154" y="17"/>
                      <a:pt x="5121" y="0"/>
                      <a:pt x="50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658;p42">
                <a:extLst>
                  <a:ext uri="{FF2B5EF4-FFF2-40B4-BE49-F238E27FC236}">
                    <a16:creationId xmlns:a16="http://schemas.microsoft.com/office/drawing/2014/main" id="{B624BA8D-32E2-02A2-FE27-75A9E460F5ED}"/>
                  </a:ext>
                </a:extLst>
              </p:cNvPr>
              <p:cNvSpPr/>
              <p:nvPr/>
            </p:nvSpPr>
            <p:spPr>
              <a:xfrm>
                <a:off x="2826250" y="1494000"/>
                <a:ext cx="254375" cy="418875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16755" extrusionOk="0">
                    <a:moveTo>
                      <a:pt x="2236" y="1"/>
                    </a:moveTo>
                    <a:cubicBezTo>
                      <a:pt x="2135" y="1"/>
                      <a:pt x="2102" y="134"/>
                      <a:pt x="2102" y="268"/>
                    </a:cubicBezTo>
                    <a:lnTo>
                      <a:pt x="2102" y="8173"/>
                    </a:lnTo>
                    <a:cubicBezTo>
                      <a:pt x="2102" y="8307"/>
                      <a:pt x="2069" y="8440"/>
                      <a:pt x="1969" y="8440"/>
                    </a:cubicBezTo>
                    <a:lnTo>
                      <a:pt x="167" y="8440"/>
                    </a:lnTo>
                    <a:cubicBezTo>
                      <a:pt x="67" y="8440"/>
                      <a:pt x="1" y="8741"/>
                      <a:pt x="101" y="8841"/>
                    </a:cubicBezTo>
                    <a:lnTo>
                      <a:pt x="5004" y="16680"/>
                    </a:lnTo>
                    <a:cubicBezTo>
                      <a:pt x="5038" y="16730"/>
                      <a:pt x="5071" y="16755"/>
                      <a:pt x="5100" y="16755"/>
                    </a:cubicBezTo>
                    <a:cubicBezTo>
                      <a:pt x="5129" y="16755"/>
                      <a:pt x="5154" y="16730"/>
                      <a:pt x="5171" y="16680"/>
                    </a:cubicBezTo>
                    <a:lnTo>
                      <a:pt x="10108" y="8841"/>
                    </a:lnTo>
                    <a:cubicBezTo>
                      <a:pt x="10175" y="8674"/>
                      <a:pt x="10141" y="8440"/>
                      <a:pt x="10008" y="8440"/>
                    </a:cubicBezTo>
                    <a:lnTo>
                      <a:pt x="8240" y="8440"/>
                    </a:lnTo>
                    <a:cubicBezTo>
                      <a:pt x="8140" y="8440"/>
                      <a:pt x="8106" y="8307"/>
                      <a:pt x="8106" y="8173"/>
                    </a:cubicBezTo>
                    <a:lnTo>
                      <a:pt x="8106" y="268"/>
                    </a:lnTo>
                    <a:cubicBezTo>
                      <a:pt x="8106" y="134"/>
                      <a:pt x="8073" y="1"/>
                      <a:pt x="79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672;p42">
              <a:extLst>
                <a:ext uri="{FF2B5EF4-FFF2-40B4-BE49-F238E27FC236}">
                  <a16:creationId xmlns:a16="http://schemas.microsoft.com/office/drawing/2014/main" id="{6A71BE14-0BD4-A872-942E-740973E6A82C}"/>
                </a:ext>
              </a:extLst>
            </p:cNvPr>
            <p:cNvGrpSpPr/>
            <p:nvPr/>
          </p:nvGrpSpPr>
          <p:grpSpPr>
            <a:xfrm>
              <a:off x="445863" y="1824512"/>
              <a:ext cx="1177525" cy="2914750"/>
              <a:chOff x="-1136775" y="1435900"/>
              <a:chExt cx="1177525" cy="2914750"/>
            </a:xfrm>
          </p:grpSpPr>
          <p:sp>
            <p:nvSpPr>
              <p:cNvPr id="9" name="Google Shape;673;p42">
                <a:extLst>
                  <a:ext uri="{FF2B5EF4-FFF2-40B4-BE49-F238E27FC236}">
                    <a16:creationId xmlns:a16="http://schemas.microsoft.com/office/drawing/2014/main" id="{4AC64392-E032-C0AB-7374-4FC655ECEEA4}"/>
                  </a:ext>
                </a:extLst>
              </p:cNvPr>
              <p:cNvSpPr/>
              <p:nvPr/>
            </p:nvSpPr>
            <p:spPr>
              <a:xfrm>
                <a:off x="-282000" y="2228700"/>
                <a:ext cx="322750" cy="157650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6306" extrusionOk="0">
                    <a:moveTo>
                      <a:pt x="6839" y="1"/>
                    </a:moveTo>
                    <a:cubicBezTo>
                      <a:pt x="6505" y="434"/>
                      <a:pt x="6105" y="735"/>
                      <a:pt x="5638" y="835"/>
                    </a:cubicBezTo>
                    <a:cubicBezTo>
                      <a:pt x="4804" y="1101"/>
                      <a:pt x="4270" y="1268"/>
                      <a:pt x="3770" y="2069"/>
                    </a:cubicBezTo>
                    <a:cubicBezTo>
                      <a:pt x="3636" y="2269"/>
                      <a:pt x="3570" y="2469"/>
                      <a:pt x="3403" y="2636"/>
                    </a:cubicBezTo>
                    <a:cubicBezTo>
                      <a:pt x="3236" y="2803"/>
                      <a:pt x="3003" y="2936"/>
                      <a:pt x="2769" y="3036"/>
                    </a:cubicBezTo>
                    <a:cubicBezTo>
                      <a:pt x="2736" y="3070"/>
                      <a:pt x="2736" y="3070"/>
                      <a:pt x="2636" y="3070"/>
                    </a:cubicBezTo>
                    <a:cubicBezTo>
                      <a:pt x="2135" y="3270"/>
                      <a:pt x="1602" y="3470"/>
                      <a:pt x="1101" y="3703"/>
                    </a:cubicBezTo>
                    <a:cubicBezTo>
                      <a:pt x="935" y="3770"/>
                      <a:pt x="701" y="3870"/>
                      <a:pt x="534" y="3970"/>
                    </a:cubicBezTo>
                    <a:cubicBezTo>
                      <a:pt x="1" y="4404"/>
                      <a:pt x="401" y="5071"/>
                      <a:pt x="668" y="5538"/>
                    </a:cubicBezTo>
                    <a:cubicBezTo>
                      <a:pt x="801" y="5771"/>
                      <a:pt x="968" y="5972"/>
                      <a:pt x="1235" y="6072"/>
                    </a:cubicBezTo>
                    <a:cubicBezTo>
                      <a:pt x="1318" y="6088"/>
                      <a:pt x="1385" y="6097"/>
                      <a:pt x="1452" y="6097"/>
                    </a:cubicBezTo>
                    <a:cubicBezTo>
                      <a:pt x="1518" y="6097"/>
                      <a:pt x="1585" y="6088"/>
                      <a:pt x="1668" y="6072"/>
                    </a:cubicBezTo>
                    <a:cubicBezTo>
                      <a:pt x="2135" y="5972"/>
                      <a:pt x="2636" y="5905"/>
                      <a:pt x="3103" y="5805"/>
                    </a:cubicBezTo>
                    <a:cubicBezTo>
                      <a:pt x="3238" y="5786"/>
                      <a:pt x="3383" y="5766"/>
                      <a:pt x="3528" y="5766"/>
                    </a:cubicBezTo>
                    <a:cubicBezTo>
                      <a:pt x="3633" y="5766"/>
                      <a:pt x="3738" y="5777"/>
                      <a:pt x="3837" y="5805"/>
                    </a:cubicBezTo>
                    <a:cubicBezTo>
                      <a:pt x="3970" y="5872"/>
                      <a:pt x="4103" y="5938"/>
                      <a:pt x="4237" y="6038"/>
                    </a:cubicBezTo>
                    <a:cubicBezTo>
                      <a:pt x="4593" y="6216"/>
                      <a:pt x="4993" y="6305"/>
                      <a:pt x="5388" y="6305"/>
                    </a:cubicBezTo>
                    <a:cubicBezTo>
                      <a:pt x="5586" y="6305"/>
                      <a:pt x="5782" y="6283"/>
                      <a:pt x="5971" y="6238"/>
                    </a:cubicBezTo>
                    <a:cubicBezTo>
                      <a:pt x="6605" y="6105"/>
                      <a:pt x="7139" y="5872"/>
                      <a:pt x="7673" y="5638"/>
                    </a:cubicBezTo>
                    <a:cubicBezTo>
                      <a:pt x="8773" y="5238"/>
                      <a:pt x="9908" y="4904"/>
                      <a:pt x="10908" y="4304"/>
                    </a:cubicBezTo>
                    <a:cubicBezTo>
                      <a:pt x="11909" y="3737"/>
                      <a:pt x="12776" y="2803"/>
                      <a:pt x="12910" y="1635"/>
                    </a:cubicBezTo>
                    <a:cubicBezTo>
                      <a:pt x="12910" y="1535"/>
                      <a:pt x="12910" y="1402"/>
                      <a:pt x="12843" y="1268"/>
                    </a:cubicBezTo>
                    <a:cubicBezTo>
                      <a:pt x="12776" y="1101"/>
                      <a:pt x="12610" y="1001"/>
                      <a:pt x="12443" y="935"/>
                    </a:cubicBezTo>
                    <a:cubicBezTo>
                      <a:pt x="12077" y="782"/>
                      <a:pt x="11676" y="720"/>
                      <a:pt x="11270" y="720"/>
                    </a:cubicBezTo>
                    <a:cubicBezTo>
                      <a:pt x="10786" y="720"/>
                      <a:pt x="10294" y="808"/>
                      <a:pt x="9841" y="935"/>
                    </a:cubicBezTo>
                    <a:cubicBezTo>
                      <a:pt x="8840" y="1235"/>
                      <a:pt x="7806" y="1535"/>
                      <a:pt x="6805" y="1802"/>
                    </a:cubicBezTo>
                    <a:cubicBezTo>
                      <a:pt x="6772" y="1819"/>
                      <a:pt x="6739" y="1827"/>
                      <a:pt x="6709" y="1827"/>
                    </a:cubicBezTo>
                    <a:cubicBezTo>
                      <a:pt x="6680" y="1827"/>
                      <a:pt x="6655" y="1819"/>
                      <a:pt x="6639" y="1802"/>
                    </a:cubicBezTo>
                    <a:cubicBezTo>
                      <a:pt x="6605" y="1769"/>
                      <a:pt x="6639" y="1735"/>
                      <a:pt x="6639" y="1669"/>
                    </a:cubicBezTo>
                    <a:cubicBezTo>
                      <a:pt x="6739" y="1402"/>
                      <a:pt x="6972" y="1135"/>
                      <a:pt x="7072" y="835"/>
                    </a:cubicBezTo>
                    <a:cubicBezTo>
                      <a:pt x="7139" y="568"/>
                      <a:pt x="7139" y="134"/>
                      <a:pt x="6839" y="1"/>
                    </a:cubicBezTo>
                    <a:close/>
                  </a:path>
                </a:pathLst>
              </a:custGeom>
              <a:solidFill>
                <a:srgbClr val="D89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674;p42">
                <a:extLst>
                  <a:ext uri="{FF2B5EF4-FFF2-40B4-BE49-F238E27FC236}">
                    <a16:creationId xmlns:a16="http://schemas.microsoft.com/office/drawing/2014/main" id="{D9C43EA1-3A8D-D8A0-C70C-DECB5EFACDD5}"/>
                  </a:ext>
                </a:extLst>
              </p:cNvPr>
              <p:cNvSpPr/>
              <p:nvPr/>
            </p:nvSpPr>
            <p:spPr>
              <a:xfrm>
                <a:off x="-103550" y="2278400"/>
                <a:ext cx="34225" cy="7707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3083" extrusionOk="0">
                    <a:moveTo>
                      <a:pt x="216" y="1"/>
                    </a:moveTo>
                    <a:cubicBezTo>
                      <a:pt x="174" y="1"/>
                      <a:pt x="131" y="17"/>
                      <a:pt x="101" y="47"/>
                    </a:cubicBezTo>
                    <a:cubicBezTo>
                      <a:pt x="1" y="81"/>
                      <a:pt x="1" y="214"/>
                      <a:pt x="34" y="281"/>
                    </a:cubicBezTo>
                    <a:cubicBezTo>
                      <a:pt x="34" y="281"/>
                      <a:pt x="868" y="1448"/>
                      <a:pt x="1002" y="2916"/>
                    </a:cubicBezTo>
                    <a:cubicBezTo>
                      <a:pt x="968" y="2983"/>
                      <a:pt x="1035" y="3083"/>
                      <a:pt x="1168" y="3083"/>
                    </a:cubicBezTo>
                    <a:cubicBezTo>
                      <a:pt x="1302" y="3083"/>
                      <a:pt x="1369" y="2983"/>
                      <a:pt x="1335" y="2883"/>
                    </a:cubicBezTo>
                    <a:cubicBezTo>
                      <a:pt x="1202" y="1315"/>
                      <a:pt x="368" y="114"/>
                      <a:pt x="335" y="81"/>
                    </a:cubicBezTo>
                    <a:cubicBezTo>
                      <a:pt x="316" y="26"/>
                      <a:pt x="267" y="1"/>
                      <a:pt x="216" y="1"/>
                    </a:cubicBezTo>
                    <a:close/>
                  </a:path>
                </a:pathLst>
              </a:custGeom>
              <a:solidFill>
                <a:srgbClr val="B57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675;p42">
                <a:extLst>
                  <a:ext uri="{FF2B5EF4-FFF2-40B4-BE49-F238E27FC236}">
                    <a16:creationId xmlns:a16="http://schemas.microsoft.com/office/drawing/2014/main" id="{1B719C0F-F15D-C21C-858E-3C7CA471F724}"/>
                  </a:ext>
                </a:extLst>
              </p:cNvPr>
              <p:cNvSpPr/>
              <p:nvPr/>
            </p:nvSpPr>
            <p:spPr>
              <a:xfrm>
                <a:off x="-94375" y="2248400"/>
                <a:ext cx="120950" cy="52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2115" extrusionOk="0">
                    <a:moveTo>
                      <a:pt x="4631" y="1"/>
                    </a:moveTo>
                    <a:cubicBezTo>
                      <a:pt x="4602" y="1"/>
                      <a:pt x="4571" y="5"/>
                      <a:pt x="4537" y="13"/>
                    </a:cubicBezTo>
                    <a:lnTo>
                      <a:pt x="134" y="1781"/>
                    </a:lnTo>
                    <a:cubicBezTo>
                      <a:pt x="68" y="1815"/>
                      <a:pt x="1" y="1915"/>
                      <a:pt x="68" y="2015"/>
                    </a:cubicBezTo>
                    <a:cubicBezTo>
                      <a:pt x="101" y="2081"/>
                      <a:pt x="134" y="2115"/>
                      <a:pt x="234" y="2115"/>
                    </a:cubicBezTo>
                    <a:lnTo>
                      <a:pt x="301" y="2115"/>
                    </a:lnTo>
                    <a:lnTo>
                      <a:pt x="4738" y="347"/>
                    </a:lnTo>
                    <a:cubicBezTo>
                      <a:pt x="4804" y="313"/>
                      <a:pt x="4838" y="247"/>
                      <a:pt x="4804" y="113"/>
                    </a:cubicBezTo>
                    <a:cubicBezTo>
                      <a:pt x="4779" y="38"/>
                      <a:pt x="4717" y="1"/>
                      <a:pt x="4631" y="1"/>
                    </a:cubicBezTo>
                    <a:close/>
                  </a:path>
                </a:pathLst>
              </a:custGeom>
              <a:solidFill>
                <a:srgbClr val="B57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676;p42">
                <a:extLst>
                  <a:ext uri="{FF2B5EF4-FFF2-40B4-BE49-F238E27FC236}">
                    <a16:creationId xmlns:a16="http://schemas.microsoft.com/office/drawing/2014/main" id="{104A43C6-9F46-6C77-48A1-D6281CE5F1B4}"/>
                  </a:ext>
                </a:extLst>
              </p:cNvPr>
              <p:cNvSpPr/>
              <p:nvPr/>
            </p:nvSpPr>
            <p:spPr>
              <a:xfrm>
                <a:off x="-82700" y="2270550"/>
                <a:ext cx="120950" cy="5242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2097" extrusionOk="0">
                    <a:moveTo>
                      <a:pt x="4639" y="0"/>
                    </a:moveTo>
                    <a:cubicBezTo>
                      <a:pt x="4610" y="0"/>
                      <a:pt x="4577" y="8"/>
                      <a:pt x="4537" y="28"/>
                    </a:cubicBezTo>
                    <a:lnTo>
                      <a:pt x="134" y="1762"/>
                    </a:lnTo>
                    <a:cubicBezTo>
                      <a:pt x="34" y="1796"/>
                      <a:pt x="1" y="1896"/>
                      <a:pt x="34" y="2029"/>
                    </a:cubicBezTo>
                    <a:cubicBezTo>
                      <a:pt x="101" y="2063"/>
                      <a:pt x="168" y="2096"/>
                      <a:pt x="201" y="2096"/>
                    </a:cubicBezTo>
                    <a:lnTo>
                      <a:pt x="301" y="2096"/>
                    </a:lnTo>
                    <a:lnTo>
                      <a:pt x="4704" y="361"/>
                    </a:lnTo>
                    <a:cubicBezTo>
                      <a:pt x="4804" y="295"/>
                      <a:pt x="4838" y="228"/>
                      <a:pt x="4804" y="95"/>
                    </a:cubicBezTo>
                    <a:cubicBezTo>
                      <a:pt x="4757" y="47"/>
                      <a:pt x="4710" y="0"/>
                      <a:pt x="4639" y="0"/>
                    </a:cubicBezTo>
                    <a:close/>
                  </a:path>
                </a:pathLst>
              </a:custGeom>
              <a:solidFill>
                <a:srgbClr val="B57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677;p42">
                <a:extLst>
                  <a:ext uri="{FF2B5EF4-FFF2-40B4-BE49-F238E27FC236}">
                    <a16:creationId xmlns:a16="http://schemas.microsoft.com/office/drawing/2014/main" id="{DE770ECD-17F3-F3F9-CCD8-E053E483B5F2}"/>
                  </a:ext>
                </a:extLst>
              </p:cNvPr>
              <p:cNvSpPr/>
              <p:nvPr/>
            </p:nvSpPr>
            <p:spPr>
              <a:xfrm>
                <a:off x="-78525" y="2300425"/>
                <a:ext cx="10342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1769" extrusionOk="0">
                    <a:moveTo>
                      <a:pt x="3870" y="0"/>
                    </a:moveTo>
                    <a:lnTo>
                      <a:pt x="134" y="1401"/>
                    </a:lnTo>
                    <a:cubicBezTo>
                      <a:pt x="34" y="1435"/>
                      <a:pt x="1" y="1535"/>
                      <a:pt x="1" y="1668"/>
                    </a:cubicBezTo>
                    <a:cubicBezTo>
                      <a:pt x="1" y="1735"/>
                      <a:pt x="101" y="1768"/>
                      <a:pt x="167" y="1768"/>
                    </a:cubicBezTo>
                    <a:lnTo>
                      <a:pt x="268" y="1768"/>
                    </a:lnTo>
                    <a:lnTo>
                      <a:pt x="4004" y="367"/>
                    </a:lnTo>
                    <a:cubicBezTo>
                      <a:pt x="4104" y="334"/>
                      <a:pt x="4137" y="234"/>
                      <a:pt x="4137" y="100"/>
                    </a:cubicBezTo>
                    <a:cubicBezTo>
                      <a:pt x="4104" y="34"/>
                      <a:pt x="4004" y="0"/>
                      <a:pt x="3870" y="0"/>
                    </a:cubicBezTo>
                    <a:close/>
                  </a:path>
                </a:pathLst>
              </a:custGeom>
              <a:solidFill>
                <a:srgbClr val="B57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678;p42">
                <a:extLst>
                  <a:ext uri="{FF2B5EF4-FFF2-40B4-BE49-F238E27FC236}">
                    <a16:creationId xmlns:a16="http://schemas.microsoft.com/office/drawing/2014/main" id="{7D2378C8-0F2A-C32F-6E51-89AC2723A43E}"/>
                  </a:ext>
                </a:extLst>
              </p:cNvPr>
              <p:cNvSpPr/>
              <p:nvPr/>
            </p:nvSpPr>
            <p:spPr>
              <a:xfrm>
                <a:off x="-175250" y="2271775"/>
                <a:ext cx="64225" cy="59525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2381" extrusionOk="0">
                    <a:moveTo>
                      <a:pt x="2346" y="0"/>
                    </a:moveTo>
                    <a:cubicBezTo>
                      <a:pt x="2278" y="0"/>
                      <a:pt x="2194" y="44"/>
                      <a:pt x="2168" y="146"/>
                    </a:cubicBezTo>
                    <a:cubicBezTo>
                      <a:pt x="1868" y="1046"/>
                      <a:pt x="1068" y="1747"/>
                      <a:pt x="167" y="2047"/>
                    </a:cubicBezTo>
                    <a:cubicBezTo>
                      <a:pt x="67" y="2080"/>
                      <a:pt x="0" y="2180"/>
                      <a:pt x="34" y="2247"/>
                    </a:cubicBezTo>
                    <a:cubicBezTo>
                      <a:pt x="134" y="2347"/>
                      <a:pt x="200" y="2381"/>
                      <a:pt x="300" y="2381"/>
                    </a:cubicBezTo>
                    <a:lnTo>
                      <a:pt x="334" y="2381"/>
                    </a:lnTo>
                    <a:cubicBezTo>
                      <a:pt x="1368" y="2080"/>
                      <a:pt x="2202" y="1246"/>
                      <a:pt x="2535" y="246"/>
                    </a:cubicBezTo>
                    <a:cubicBezTo>
                      <a:pt x="2569" y="179"/>
                      <a:pt x="2535" y="46"/>
                      <a:pt x="2402" y="12"/>
                    </a:cubicBezTo>
                    <a:cubicBezTo>
                      <a:pt x="2386" y="4"/>
                      <a:pt x="2367" y="0"/>
                      <a:pt x="2346" y="0"/>
                    </a:cubicBezTo>
                    <a:close/>
                  </a:path>
                </a:pathLst>
              </a:custGeom>
              <a:solidFill>
                <a:srgbClr val="B57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679;p42">
                <a:extLst>
                  <a:ext uri="{FF2B5EF4-FFF2-40B4-BE49-F238E27FC236}">
                    <a16:creationId xmlns:a16="http://schemas.microsoft.com/office/drawing/2014/main" id="{D9F32BC4-7DFC-4C41-10BC-2EFADCEFA3F7}"/>
                  </a:ext>
                </a:extLst>
              </p:cNvPr>
              <p:cNvSpPr/>
              <p:nvPr/>
            </p:nvSpPr>
            <p:spPr>
              <a:xfrm>
                <a:off x="-962475" y="1476350"/>
                <a:ext cx="438650" cy="604775"/>
              </a:xfrm>
              <a:custGeom>
                <a:avLst/>
                <a:gdLst/>
                <a:ahLst/>
                <a:cxnLst/>
                <a:rect l="l" t="t" r="r" b="b"/>
                <a:pathLst>
                  <a:path w="17546" h="24191" extrusionOk="0">
                    <a:moveTo>
                      <a:pt x="7252" y="1"/>
                    </a:moveTo>
                    <a:cubicBezTo>
                      <a:pt x="6513" y="1"/>
                      <a:pt x="5764" y="115"/>
                      <a:pt x="5037" y="307"/>
                    </a:cubicBezTo>
                    <a:cubicBezTo>
                      <a:pt x="3102" y="807"/>
                      <a:pt x="1168" y="2008"/>
                      <a:pt x="500" y="3909"/>
                    </a:cubicBezTo>
                    <a:cubicBezTo>
                      <a:pt x="267" y="4710"/>
                      <a:pt x="167" y="5510"/>
                      <a:pt x="134" y="6344"/>
                    </a:cubicBezTo>
                    <a:cubicBezTo>
                      <a:pt x="33" y="7212"/>
                      <a:pt x="0" y="8146"/>
                      <a:pt x="434" y="8913"/>
                    </a:cubicBezTo>
                    <a:cubicBezTo>
                      <a:pt x="667" y="9380"/>
                      <a:pt x="1134" y="9847"/>
                      <a:pt x="1134" y="10381"/>
                    </a:cubicBezTo>
                    <a:cubicBezTo>
                      <a:pt x="1134" y="10814"/>
                      <a:pt x="867" y="11181"/>
                      <a:pt x="801" y="11615"/>
                    </a:cubicBezTo>
                    <a:cubicBezTo>
                      <a:pt x="601" y="12449"/>
                      <a:pt x="1001" y="13316"/>
                      <a:pt x="1701" y="13716"/>
                    </a:cubicBezTo>
                    <a:cubicBezTo>
                      <a:pt x="2102" y="13916"/>
                      <a:pt x="2602" y="14050"/>
                      <a:pt x="2769" y="14483"/>
                    </a:cubicBezTo>
                    <a:cubicBezTo>
                      <a:pt x="2835" y="14684"/>
                      <a:pt x="2802" y="14850"/>
                      <a:pt x="2835" y="15051"/>
                    </a:cubicBezTo>
                    <a:cubicBezTo>
                      <a:pt x="2969" y="16018"/>
                      <a:pt x="4270" y="16318"/>
                      <a:pt x="4770" y="17152"/>
                    </a:cubicBezTo>
                    <a:cubicBezTo>
                      <a:pt x="4870" y="17386"/>
                      <a:pt x="4970" y="17686"/>
                      <a:pt x="5170" y="17853"/>
                    </a:cubicBezTo>
                    <a:cubicBezTo>
                      <a:pt x="5437" y="18053"/>
                      <a:pt x="5771" y="18086"/>
                      <a:pt x="6104" y="18086"/>
                    </a:cubicBezTo>
                    <a:cubicBezTo>
                      <a:pt x="6538" y="18153"/>
                      <a:pt x="7038" y="18153"/>
                      <a:pt x="7505" y="18186"/>
                    </a:cubicBezTo>
                    <a:cubicBezTo>
                      <a:pt x="7585" y="18192"/>
                      <a:pt x="7669" y="18196"/>
                      <a:pt x="7756" y="18196"/>
                    </a:cubicBezTo>
                    <a:cubicBezTo>
                      <a:pt x="8176" y="18196"/>
                      <a:pt x="8640" y="18107"/>
                      <a:pt x="8806" y="17719"/>
                    </a:cubicBezTo>
                    <a:cubicBezTo>
                      <a:pt x="9007" y="19220"/>
                      <a:pt x="9807" y="20621"/>
                      <a:pt x="10608" y="21889"/>
                    </a:cubicBezTo>
                    <a:cubicBezTo>
                      <a:pt x="10774" y="22189"/>
                      <a:pt x="10941" y="22456"/>
                      <a:pt x="11141" y="22689"/>
                    </a:cubicBezTo>
                    <a:cubicBezTo>
                      <a:pt x="11542" y="23123"/>
                      <a:pt x="12142" y="23357"/>
                      <a:pt x="12709" y="23557"/>
                    </a:cubicBezTo>
                    <a:cubicBezTo>
                      <a:pt x="14043" y="23990"/>
                      <a:pt x="15411" y="24190"/>
                      <a:pt x="16812" y="24190"/>
                    </a:cubicBezTo>
                    <a:cubicBezTo>
                      <a:pt x="16445" y="23857"/>
                      <a:pt x="16378" y="23256"/>
                      <a:pt x="16545" y="22756"/>
                    </a:cubicBezTo>
                    <a:cubicBezTo>
                      <a:pt x="16712" y="22256"/>
                      <a:pt x="17012" y="21855"/>
                      <a:pt x="17179" y="21355"/>
                    </a:cubicBezTo>
                    <a:cubicBezTo>
                      <a:pt x="17546" y="20254"/>
                      <a:pt x="17279" y="19020"/>
                      <a:pt x="16445" y="18219"/>
                    </a:cubicBezTo>
                    <a:cubicBezTo>
                      <a:pt x="15978" y="17752"/>
                      <a:pt x="15311" y="17352"/>
                      <a:pt x="15344" y="16718"/>
                    </a:cubicBezTo>
                    <a:cubicBezTo>
                      <a:pt x="15378" y="16485"/>
                      <a:pt x="15511" y="16251"/>
                      <a:pt x="15645" y="16051"/>
                    </a:cubicBezTo>
                    <a:cubicBezTo>
                      <a:pt x="16445" y="14483"/>
                      <a:pt x="15945" y="12315"/>
                      <a:pt x="14510" y="11248"/>
                    </a:cubicBezTo>
                    <a:cubicBezTo>
                      <a:pt x="14310" y="11148"/>
                      <a:pt x="14110" y="10981"/>
                      <a:pt x="13977" y="10781"/>
                    </a:cubicBezTo>
                    <a:cubicBezTo>
                      <a:pt x="13810" y="10381"/>
                      <a:pt x="14010" y="9947"/>
                      <a:pt x="14144" y="9513"/>
                    </a:cubicBezTo>
                    <a:cubicBezTo>
                      <a:pt x="14344" y="8813"/>
                      <a:pt x="14177" y="7979"/>
                      <a:pt x="13710" y="7378"/>
                    </a:cubicBezTo>
                    <a:cubicBezTo>
                      <a:pt x="13610" y="7212"/>
                      <a:pt x="13443" y="7045"/>
                      <a:pt x="13343" y="6845"/>
                    </a:cubicBezTo>
                    <a:cubicBezTo>
                      <a:pt x="13176" y="6411"/>
                      <a:pt x="13310" y="5977"/>
                      <a:pt x="13376" y="5544"/>
                    </a:cubicBezTo>
                    <a:cubicBezTo>
                      <a:pt x="13710" y="3209"/>
                      <a:pt x="10875" y="774"/>
                      <a:pt x="8873" y="207"/>
                    </a:cubicBezTo>
                    <a:cubicBezTo>
                      <a:pt x="8347" y="64"/>
                      <a:pt x="7802" y="1"/>
                      <a:pt x="72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680;p42">
                <a:extLst>
                  <a:ext uri="{FF2B5EF4-FFF2-40B4-BE49-F238E27FC236}">
                    <a16:creationId xmlns:a16="http://schemas.microsoft.com/office/drawing/2014/main" id="{B9040F93-56D5-CA15-C64E-4D9E4F242AC6}"/>
                  </a:ext>
                </a:extLst>
              </p:cNvPr>
              <p:cNvSpPr/>
              <p:nvPr/>
            </p:nvSpPr>
            <p:spPr>
              <a:xfrm>
                <a:off x="-673950" y="1934325"/>
                <a:ext cx="472875" cy="573325"/>
              </a:xfrm>
              <a:custGeom>
                <a:avLst/>
                <a:gdLst/>
                <a:ahLst/>
                <a:cxnLst/>
                <a:rect l="l" t="t" r="r" b="b"/>
                <a:pathLst>
                  <a:path w="18915" h="22933" extrusionOk="0">
                    <a:moveTo>
                      <a:pt x="2269" y="1"/>
                    </a:moveTo>
                    <a:cubicBezTo>
                      <a:pt x="2269" y="1"/>
                      <a:pt x="1" y="1201"/>
                      <a:pt x="501" y="6172"/>
                    </a:cubicBezTo>
                    <a:cubicBezTo>
                      <a:pt x="1001" y="11142"/>
                      <a:pt x="3637" y="18414"/>
                      <a:pt x="4170" y="20315"/>
                    </a:cubicBezTo>
                    <a:cubicBezTo>
                      <a:pt x="4581" y="21668"/>
                      <a:pt x="4992" y="22933"/>
                      <a:pt x="7010" y="22933"/>
                    </a:cubicBezTo>
                    <a:cubicBezTo>
                      <a:pt x="7780" y="22933"/>
                      <a:pt x="8783" y="22749"/>
                      <a:pt x="10108" y="22317"/>
                    </a:cubicBezTo>
                    <a:cubicBezTo>
                      <a:pt x="14911" y="20715"/>
                      <a:pt x="18914" y="17647"/>
                      <a:pt x="18914" y="17647"/>
                    </a:cubicBezTo>
                    <a:lnTo>
                      <a:pt x="18014" y="14978"/>
                    </a:lnTo>
                    <a:cubicBezTo>
                      <a:pt x="18014" y="14978"/>
                      <a:pt x="12109" y="15845"/>
                      <a:pt x="10975" y="16012"/>
                    </a:cubicBezTo>
                    <a:cubicBezTo>
                      <a:pt x="9841" y="16179"/>
                      <a:pt x="8307" y="16412"/>
                      <a:pt x="8307" y="16412"/>
                    </a:cubicBezTo>
                    <a:cubicBezTo>
                      <a:pt x="8307" y="16412"/>
                      <a:pt x="6439" y="7373"/>
                      <a:pt x="5872" y="5671"/>
                    </a:cubicBezTo>
                    <a:cubicBezTo>
                      <a:pt x="5405" y="4037"/>
                      <a:pt x="4104" y="701"/>
                      <a:pt x="22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681;p42">
                <a:extLst>
                  <a:ext uri="{FF2B5EF4-FFF2-40B4-BE49-F238E27FC236}">
                    <a16:creationId xmlns:a16="http://schemas.microsoft.com/office/drawing/2014/main" id="{19CA716C-8656-F8B2-68EF-2E3C3B76370B}"/>
                  </a:ext>
                </a:extLst>
              </p:cNvPr>
              <p:cNvSpPr/>
              <p:nvPr/>
            </p:nvSpPr>
            <p:spPr>
              <a:xfrm>
                <a:off x="-994175" y="3483775"/>
                <a:ext cx="228050" cy="847300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33892" extrusionOk="0">
                    <a:moveTo>
                      <a:pt x="935" y="0"/>
                    </a:moveTo>
                    <a:cubicBezTo>
                      <a:pt x="1" y="9874"/>
                      <a:pt x="3236" y="23784"/>
                      <a:pt x="3737" y="25785"/>
                    </a:cubicBezTo>
                    <a:cubicBezTo>
                      <a:pt x="4237" y="27753"/>
                      <a:pt x="3570" y="28421"/>
                      <a:pt x="3737" y="29822"/>
                    </a:cubicBezTo>
                    <a:cubicBezTo>
                      <a:pt x="3903" y="31223"/>
                      <a:pt x="5738" y="33791"/>
                      <a:pt x="7439" y="33891"/>
                    </a:cubicBezTo>
                    <a:cubicBezTo>
                      <a:pt x="7456" y="33892"/>
                      <a:pt x="7472" y="33892"/>
                      <a:pt x="7489" y="33892"/>
                    </a:cubicBezTo>
                    <a:cubicBezTo>
                      <a:pt x="9122" y="33892"/>
                      <a:pt x="8199" y="32246"/>
                      <a:pt x="7439" y="31223"/>
                    </a:cubicBezTo>
                    <a:cubicBezTo>
                      <a:pt x="6705" y="30155"/>
                      <a:pt x="6405" y="26319"/>
                      <a:pt x="6405" y="22049"/>
                    </a:cubicBezTo>
                    <a:cubicBezTo>
                      <a:pt x="6405" y="17746"/>
                      <a:pt x="6238" y="300"/>
                      <a:pt x="6238" y="0"/>
                    </a:cubicBezTo>
                    <a:close/>
                  </a:path>
                </a:pathLst>
              </a:custGeom>
              <a:solidFill>
                <a:srgbClr val="D89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682;p42">
                <a:extLst>
                  <a:ext uri="{FF2B5EF4-FFF2-40B4-BE49-F238E27FC236}">
                    <a16:creationId xmlns:a16="http://schemas.microsoft.com/office/drawing/2014/main" id="{15609950-AC5A-FCE7-914F-054D03F9407F}"/>
                  </a:ext>
                </a:extLst>
              </p:cNvPr>
              <p:cNvSpPr/>
              <p:nvPr/>
            </p:nvSpPr>
            <p:spPr>
              <a:xfrm>
                <a:off x="-921625" y="4172600"/>
                <a:ext cx="18682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473" h="7122" extrusionOk="0">
                    <a:moveTo>
                      <a:pt x="968" y="0"/>
                    </a:moveTo>
                    <a:cubicBezTo>
                      <a:pt x="968" y="0"/>
                      <a:pt x="1" y="267"/>
                      <a:pt x="1" y="1335"/>
                    </a:cubicBezTo>
                    <a:cubicBezTo>
                      <a:pt x="1" y="2369"/>
                      <a:pt x="67" y="4403"/>
                      <a:pt x="67" y="4403"/>
                    </a:cubicBezTo>
                    <a:lnTo>
                      <a:pt x="734" y="4237"/>
                    </a:lnTo>
                    <a:lnTo>
                      <a:pt x="668" y="3369"/>
                    </a:lnTo>
                    <a:lnTo>
                      <a:pt x="668" y="3369"/>
                    </a:lnTo>
                    <a:cubicBezTo>
                      <a:pt x="668" y="3370"/>
                      <a:pt x="2590" y="7121"/>
                      <a:pt x="4821" y="7121"/>
                    </a:cubicBezTo>
                    <a:cubicBezTo>
                      <a:pt x="4904" y="7121"/>
                      <a:pt x="4987" y="7116"/>
                      <a:pt x="5071" y="7105"/>
                    </a:cubicBezTo>
                    <a:cubicBezTo>
                      <a:pt x="7473" y="6872"/>
                      <a:pt x="5171" y="4570"/>
                      <a:pt x="5171" y="4570"/>
                    </a:cubicBezTo>
                    <a:lnTo>
                      <a:pt x="5171" y="4570"/>
                    </a:lnTo>
                    <a:lnTo>
                      <a:pt x="2302" y="4870"/>
                    </a:lnTo>
                    <a:cubicBezTo>
                      <a:pt x="2302" y="4870"/>
                      <a:pt x="301" y="3036"/>
                      <a:pt x="9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683;p42">
                <a:extLst>
                  <a:ext uri="{FF2B5EF4-FFF2-40B4-BE49-F238E27FC236}">
                    <a16:creationId xmlns:a16="http://schemas.microsoft.com/office/drawing/2014/main" id="{33ABD6C5-D470-0FE9-50A5-7D67E81B95B2}"/>
                  </a:ext>
                </a:extLst>
              </p:cNvPr>
              <p:cNvSpPr/>
              <p:nvPr/>
            </p:nvSpPr>
            <p:spPr>
              <a:xfrm>
                <a:off x="-818225" y="3483775"/>
                <a:ext cx="227225" cy="847300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33892" extrusionOk="0">
                    <a:moveTo>
                      <a:pt x="902" y="0"/>
                    </a:moveTo>
                    <a:cubicBezTo>
                      <a:pt x="1" y="9874"/>
                      <a:pt x="3203" y="23784"/>
                      <a:pt x="3704" y="25785"/>
                    </a:cubicBezTo>
                    <a:cubicBezTo>
                      <a:pt x="4204" y="27753"/>
                      <a:pt x="3537" y="28421"/>
                      <a:pt x="3704" y="29822"/>
                    </a:cubicBezTo>
                    <a:cubicBezTo>
                      <a:pt x="3870" y="31223"/>
                      <a:pt x="5705" y="33791"/>
                      <a:pt x="7406" y="33891"/>
                    </a:cubicBezTo>
                    <a:cubicBezTo>
                      <a:pt x="7423" y="33892"/>
                      <a:pt x="7439" y="33892"/>
                      <a:pt x="7456" y="33892"/>
                    </a:cubicBezTo>
                    <a:cubicBezTo>
                      <a:pt x="9089" y="33892"/>
                      <a:pt x="8166" y="32246"/>
                      <a:pt x="7406" y="31223"/>
                    </a:cubicBezTo>
                    <a:cubicBezTo>
                      <a:pt x="6672" y="30155"/>
                      <a:pt x="6372" y="26319"/>
                      <a:pt x="6372" y="22049"/>
                    </a:cubicBezTo>
                    <a:cubicBezTo>
                      <a:pt x="6372" y="17746"/>
                      <a:pt x="6205" y="300"/>
                      <a:pt x="6205" y="0"/>
                    </a:cubicBezTo>
                    <a:close/>
                  </a:path>
                </a:pathLst>
              </a:custGeom>
              <a:solidFill>
                <a:srgbClr val="D89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684;p42">
                <a:extLst>
                  <a:ext uri="{FF2B5EF4-FFF2-40B4-BE49-F238E27FC236}">
                    <a16:creationId xmlns:a16="http://schemas.microsoft.com/office/drawing/2014/main" id="{5E5BBBF4-28B9-6D80-0FC3-6D9A32B91D18}"/>
                  </a:ext>
                </a:extLst>
              </p:cNvPr>
              <p:cNvSpPr/>
              <p:nvPr/>
            </p:nvSpPr>
            <p:spPr>
              <a:xfrm>
                <a:off x="-746500" y="4172600"/>
                <a:ext cx="18682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473" h="7122" extrusionOk="0">
                    <a:moveTo>
                      <a:pt x="935" y="0"/>
                    </a:moveTo>
                    <a:cubicBezTo>
                      <a:pt x="934" y="0"/>
                      <a:pt x="1" y="267"/>
                      <a:pt x="1" y="1335"/>
                    </a:cubicBezTo>
                    <a:cubicBezTo>
                      <a:pt x="1" y="2369"/>
                      <a:pt x="67" y="4403"/>
                      <a:pt x="67" y="4403"/>
                    </a:cubicBezTo>
                    <a:lnTo>
                      <a:pt x="734" y="4237"/>
                    </a:lnTo>
                    <a:lnTo>
                      <a:pt x="668" y="3369"/>
                    </a:lnTo>
                    <a:lnTo>
                      <a:pt x="668" y="3369"/>
                    </a:lnTo>
                    <a:cubicBezTo>
                      <a:pt x="668" y="3370"/>
                      <a:pt x="2590" y="7121"/>
                      <a:pt x="4821" y="7121"/>
                    </a:cubicBezTo>
                    <a:cubicBezTo>
                      <a:pt x="4904" y="7121"/>
                      <a:pt x="4987" y="7116"/>
                      <a:pt x="5071" y="7105"/>
                    </a:cubicBezTo>
                    <a:cubicBezTo>
                      <a:pt x="7473" y="6872"/>
                      <a:pt x="5171" y="4570"/>
                      <a:pt x="5171" y="4570"/>
                    </a:cubicBezTo>
                    <a:lnTo>
                      <a:pt x="5171" y="4570"/>
                    </a:lnTo>
                    <a:lnTo>
                      <a:pt x="2302" y="4870"/>
                    </a:lnTo>
                    <a:cubicBezTo>
                      <a:pt x="2302" y="4870"/>
                      <a:pt x="301" y="3036"/>
                      <a:pt x="9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685;p42">
                <a:extLst>
                  <a:ext uri="{FF2B5EF4-FFF2-40B4-BE49-F238E27FC236}">
                    <a16:creationId xmlns:a16="http://schemas.microsoft.com/office/drawing/2014/main" id="{BC56DD7B-455C-D7D1-DD58-95AC653266E1}"/>
                  </a:ext>
                </a:extLst>
              </p:cNvPr>
              <p:cNvSpPr/>
              <p:nvPr/>
            </p:nvSpPr>
            <p:spPr>
              <a:xfrm>
                <a:off x="-1136775" y="1889300"/>
                <a:ext cx="663825" cy="1741450"/>
              </a:xfrm>
              <a:custGeom>
                <a:avLst/>
                <a:gdLst/>
                <a:ahLst/>
                <a:cxnLst/>
                <a:rect l="l" t="t" r="r" b="b"/>
                <a:pathLst>
                  <a:path w="26553" h="69658" extrusionOk="0">
                    <a:moveTo>
                      <a:pt x="12643" y="0"/>
                    </a:moveTo>
                    <a:cubicBezTo>
                      <a:pt x="0" y="868"/>
                      <a:pt x="4437" y="7873"/>
                      <a:pt x="6338" y="15211"/>
                    </a:cubicBezTo>
                    <a:cubicBezTo>
                      <a:pt x="8273" y="22550"/>
                      <a:pt x="6505" y="23984"/>
                      <a:pt x="5137" y="26719"/>
                    </a:cubicBezTo>
                    <a:cubicBezTo>
                      <a:pt x="3770" y="29488"/>
                      <a:pt x="1502" y="34692"/>
                      <a:pt x="1668" y="40830"/>
                    </a:cubicBezTo>
                    <a:cubicBezTo>
                      <a:pt x="1835" y="47001"/>
                      <a:pt x="4337" y="68883"/>
                      <a:pt x="4337" y="68883"/>
                    </a:cubicBezTo>
                    <a:cubicBezTo>
                      <a:pt x="7325" y="69460"/>
                      <a:pt x="10263" y="69657"/>
                      <a:pt x="12888" y="69657"/>
                    </a:cubicBezTo>
                    <a:cubicBezTo>
                      <a:pt x="18615" y="69657"/>
                      <a:pt x="22850" y="68716"/>
                      <a:pt x="22850" y="68716"/>
                    </a:cubicBezTo>
                    <a:cubicBezTo>
                      <a:pt x="24952" y="58075"/>
                      <a:pt x="26553" y="33491"/>
                      <a:pt x="24051" y="29621"/>
                    </a:cubicBezTo>
                    <a:cubicBezTo>
                      <a:pt x="21549" y="25719"/>
                      <a:pt x="22183" y="22950"/>
                      <a:pt x="23717" y="18180"/>
                    </a:cubicBezTo>
                    <a:cubicBezTo>
                      <a:pt x="25319" y="13443"/>
                      <a:pt x="23851" y="12209"/>
                      <a:pt x="23217" y="8673"/>
                    </a:cubicBezTo>
                    <a:cubicBezTo>
                      <a:pt x="22617" y="5104"/>
                      <a:pt x="23584" y="4670"/>
                      <a:pt x="21416" y="2335"/>
                    </a:cubicBezTo>
                    <a:cubicBezTo>
                      <a:pt x="19248" y="0"/>
                      <a:pt x="12643" y="0"/>
                      <a:pt x="126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686;p42">
                <a:extLst>
                  <a:ext uri="{FF2B5EF4-FFF2-40B4-BE49-F238E27FC236}">
                    <a16:creationId xmlns:a16="http://schemas.microsoft.com/office/drawing/2014/main" id="{7936F3E2-D45D-C60F-6D6D-73C372BA172E}"/>
                  </a:ext>
                </a:extLst>
              </p:cNvPr>
              <p:cNvSpPr/>
              <p:nvPr/>
            </p:nvSpPr>
            <p:spPr>
              <a:xfrm>
                <a:off x="-1001675" y="2558250"/>
                <a:ext cx="429500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17180" h="1730" extrusionOk="0">
                    <a:moveTo>
                      <a:pt x="16989" y="0"/>
                    </a:moveTo>
                    <a:cubicBezTo>
                      <a:pt x="16971" y="0"/>
                      <a:pt x="16956" y="9"/>
                      <a:pt x="16946" y="28"/>
                    </a:cubicBezTo>
                    <a:cubicBezTo>
                      <a:pt x="16899" y="51"/>
                      <a:pt x="13394" y="1478"/>
                      <a:pt x="8016" y="1478"/>
                    </a:cubicBezTo>
                    <a:cubicBezTo>
                      <a:pt x="5704" y="1478"/>
                      <a:pt x="3046" y="1214"/>
                      <a:pt x="167" y="462"/>
                    </a:cubicBezTo>
                    <a:cubicBezTo>
                      <a:pt x="153" y="457"/>
                      <a:pt x="140" y="455"/>
                      <a:pt x="127" y="455"/>
                    </a:cubicBezTo>
                    <a:cubicBezTo>
                      <a:pt x="50" y="455"/>
                      <a:pt x="0" y="533"/>
                      <a:pt x="0" y="562"/>
                    </a:cubicBezTo>
                    <a:cubicBezTo>
                      <a:pt x="0" y="629"/>
                      <a:pt x="34" y="729"/>
                      <a:pt x="67" y="729"/>
                    </a:cubicBezTo>
                    <a:cubicBezTo>
                      <a:pt x="2936" y="1429"/>
                      <a:pt x="5604" y="1729"/>
                      <a:pt x="7939" y="1729"/>
                    </a:cubicBezTo>
                    <a:cubicBezTo>
                      <a:pt x="13410" y="1729"/>
                      <a:pt x="16979" y="262"/>
                      <a:pt x="17046" y="262"/>
                    </a:cubicBezTo>
                    <a:cubicBezTo>
                      <a:pt x="17113" y="228"/>
                      <a:pt x="17179" y="128"/>
                      <a:pt x="17113" y="95"/>
                    </a:cubicBezTo>
                    <a:cubicBezTo>
                      <a:pt x="17089" y="48"/>
                      <a:pt x="17032" y="0"/>
                      <a:pt x="169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687;p42">
                <a:extLst>
                  <a:ext uri="{FF2B5EF4-FFF2-40B4-BE49-F238E27FC236}">
                    <a16:creationId xmlns:a16="http://schemas.microsoft.com/office/drawing/2014/main" id="{A2E8E97F-54D9-2F93-10A7-1C575DD0E3D9}"/>
                  </a:ext>
                </a:extLst>
              </p:cNvPr>
              <p:cNvSpPr/>
              <p:nvPr/>
            </p:nvSpPr>
            <p:spPr>
              <a:xfrm>
                <a:off x="-940650" y="1889300"/>
                <a:ext cx="329275" cy="130775"/>
              </a:xfrm>
              <a:custGeom>
                <a:avLst/>
                <a:gdLst/>
                <a:ahLst/>
                <a:cxnLst/>
                <a:rect l="l" t="t" r="r" b="b"/>
                <a:pathLst>
                  <a:path w="13171" h="5231" extrusionOk="0">
                    <a:moveTo>
                      <a:pt x="4831" y="0"/>
                    </a:moveTo>
                    <a:cubicBezTo>
                      <a:pt x="3130" y="134"/>
                      <a:pt x="1762" y="334"/>
                      <a:pt x="628" y="667"/>
                    </a:cubicBezTo>
                    <a:cubicBezTo>
                      <a:pt x="1" y="3052"/>
                      <a:pt x="819" y="5230"/>
                      <a:pt x="5806" y="5230"/>
                    </a:cubicBezTo>
                    <a:cubicBezTo>
                      <a:pt x="6120" y="5230"/>
                      <a:pt x="6451" y="5222"/>
                      <a:pt x="6799" y="5204"/>
                    </a:cubicBezTo>
                    <a:cubicBezTo>
                      <a:pt x="13170" y="4870"/>
                      <a:pt x="9901" y="667"/>
                      <a:pt x="9935" y="667"/>
                    </a:cubicBezTo>
                    <a:lnTo>
                      <a:pt x="9835" y="601"/>
                    </a:lnTo>
                    <a:cubicBezTo>
                      <a:pt x="7366" y="0"/>
                      <a:pt x="4831" y="0"/>
                      <a:pt x="4831" y="0"/>
                    </a:cubicBezTo>
                    <a:close/>
                  </a:path>
                </a:pathLst>
              </a:custGeom>
              <a:solidFill>
                <a:srgbClr val="D89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688;p42">
                <a:extLst>
                  <a:ext uri="{FF2B5EF4-FFF2-40B4-BE49-F238E27FC236}">
                    <a16:creationId xmlns:a16="http://schemas.microsoft.com/office/drawing/2014/main" id="{A86CFEB7-8184-76FD-D4B1-A42E81907B58}"/>
                  </a:ext>
                </a:extLst>
              </p:cNvPr>
              <p:cNvSpPr/>
              <p:nvPr/>
            </p:nvSpPr>
            <p:spPr>
              <a:xfrm>
                <a:off x="-886600" y="1757525"/>
                <a:ext cx="156800" cy="227700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08" extrusionOk="0">
                    <a:moveTo>
                      <a:pt x="1168" y="1"/>
                    </a:moveTo>
                    <a:lnTo>
                      <a:pt x="1035" y="5638"/>
                    </a:lnTo>
                    <a:cubicBezTo>
                      <a:pt x="1035" y="5638"/>
                      <a:pt x="1" y="9107"/>
                      <a:pt x="3136" y="9107"/>
                    </a:cubicBezTo>
                    <a:cubicBezTo>
                      <a:pt x="6272" y="9107"/>
                      <a:pt x="5805" y="7339"/>
                      <a:pt x="5805" y="7339"/>
                    </a:cubicBezTo>
                    <a:lnTo>
                      <a:pt x="5905" y="1635"/>
                    </a:lnTo>
                    <a:lnTo>
                      <a:pt x="1168" y="1"/>
                    </a:lnTo>
                    <a:close/>
                  </a:path>
                </a:pathLst>
              </a:custGeom>
              <a:solidFill>
                <a:srgbClr val="D89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689;p42">
                <a:extLst>
                  <a:ext uri="{FF2B5EF4-FFF2-40B4-BE49-F238E27FC236}">
                    <a16:creationId xmlns:a16="http://schemas.microsoft.com/office/drawing/2014/main" id="{7628566A-8B8A-DEFD-FDD8-0741FF81C88E}"/>
                  </a:ext>
                </a:extLst>
              </p:cNvPr>
              <p:cNvSpPr/>
              <p:nvPr/>
            </p:nvSpPr>
            <p:spPr>
              <a:xfrm>
                <a:off x="-858250" y="1758375"/>
                <a:ext cx="117625" cy="84300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3372" extrusionOk="0">
                    <a:moveTo>
                      <a:pt x="1" y="0"/>
                    </a:moveTo>
                    <a:lnTo>
                      <a:pt x="1" y="667"/>
                    </a:lnTo>
                    <a:cubicBezTo>
                      <a:pt x="674" y="2944"/>
                      <a:pt x="2858" y="3371"/>
                      <a:pt x="4508" y="3371"/>
                    </a:cubicBezTo>
                    <a:cubicBezTo>
                      <a:pt x="4574" y="3371"/>
                      <a:pt x="4640" y="3371"/>
                      <a:pt x="4704" y="3369"/>
                    </a:cubicBezTo>
                    <a:lnTo>
                      <a:pt x="4704" y="160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83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690;p42">
                <a:extLst>
                  <a:ext uri="{FF2B5EF4-FFF2-40B4-BE49-F238E27FC236}">
                    <a16:creationId xmlns:a16="http://schemas.microsoft.com/office/drawing/2014/main" id="{8482B77E-8117-4DAB-0E8B-E12CD7CE75F0}"/>
                  </a:ext>
                </a:extLst>
              </p:cNvPr>
              <p:cNvSpPr/>
              <p:nvPr/>
            </p:nvSpPr>
            <p:spPr>
              <a:xfrm>
                <a:off x="-934975" y="1460425"/>
                <a:ext cx="286075" cy="371075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14843" extrusionOk="0">
                    <a:moveTo>
                      <a:pt x="6133" y="1"/>
                    </a:moveTo>
                    <a:cubicBezTo>
                      <a:pt x="4241" y="1"/>
                      <a:pt x="2298" y="655"/>
                      <a:pt x="1168" y="2178"/>
                    </a:cubicBezTo>
                    <a:cubicBezTo>
                      <a:pt x="835" y="2678"/>
                      <a:pt x="535" y="3245"/>
                      <a:pt x="401" y="3812"/>
                    </a:cubicBezTo>
                    <a:cubicBezTo>
                      <a:pt x="1" y="5480"/>
                      <a:pt x="334" y="7448"/>
                      <a:pt x="835" y="9016"/>
                    </a:cubicBezTo>
                    <a:cubicBezTo>
                      <a:pt x="1435" y="10917"/>
                      <a:pt x="2603" y="12852"/>
                      <a:pt x="4271" y="13986"/>
                    </a:cubicBezTo>
                    <a:cubicBezTo>
                      <a:pt x="5069" y="14529"/>
                      <a:pt x="6021" y="14843"/>
                      <a:pt x="6949" y="14843"/>
                    </a:cubicBezTo>
                    <a:cubicBezTo>
                      <a:pt x="7960" y="14843"/>
                      <a:pt x="8944" y="14471"/>
                      <a:pt x="9674" y="13619"/>
                    </a:cubicBezTo>
                    <a:cubicBezTo>
                      <a:pt x="10442" y="12685"/>
                      <a:pt x="10775" y="11451"/>
                      <a:pt x="10909" y="10250"/>
                    </a:cubicBezTo>
                    <a:cubicBezTo>
                      <a:pt x="10942" y="9617"/>
                      <a:pt x="10942" y="8983"/>
                      <a:pt x="11075" y="8316"/>
                    </a:cubicBezTo>
                    <a:cubicBezTo>
                      <a:pt x="11176" y="7815"/>
                      <a:pt x="11276" y="7315"/>
                      <a:pt x="11376" y="6815"/>
                    </a:cubicBezTo>
                    <a:cubicBezTo>
                      <a:pt x="11442" y="6147"/>
                      <a:pt x="11442" y="5514"/>
                      <a:pt x="11409" y="4846"/>
                    </a:cubicBezTo>
                    <a:cubicBezTo>
                      <a:pt x="11376" y="3846"/>
                      <a:pt x="11109" y="2812"/>
                      <a:pt x="10608" y="1944"/>
                    </a:cubicBezTo>
                    <a:cubicBezTo>
                      <a:pt x="10041" y="1010"/>
                      <a:pt x="9107" y="477"/>
                      <a:pt x="8107" y="243"/>
                    </a:cubicBezTo>
                    <a:cubicBezTo>
                      <a:pt x="7482" y="85"/>
                      <a:pt x="6810" y="1"/>
                      <a:pt x="6133" y="1"/>
                    </a:cubicBezTo>
                    <a:close/>
                  </a:path>
                </a:pathLst>
              </a:custGeom>
              <a:solidFill>
                <a:srgbClr val="D89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691;p42">
                <a:extLst>
                  <a:ext uri="{FF2B5EF4-FFF2-40B4-BE49-F238E27FC236}">
                    <a16:creationId xmlns:a16="http://schemas.microsoft.com/office/drawing/2014/main" id="{F8B5D638-F861-A2AC-DA73-E897B8D3127F}"/>
                  </a:ext>
                </a:extLst>
              </p:cNvPr>
              <p:cNvSpPr/>
              <p:nvPr/>
            </p:nvSpPr>
            <p:spPr>
              <a:xfrm>
                <a:off x="-990000" y="1435900"/>
                <a:ext cx="350825" cy="303325"/>
              </a:xfrm>
              <a:custGeom>
                <a:avLst/>
                <a:gdLst/>
                <a:ahLst/>
                <a:cxnLst/>
                <a:rect l="l" t="t" r="r" b="b"/>
                <a:pathLst>
                  <a:path w="14033" h="12133" extrusionOk="0">
                    <a:moveTo>
                      <a:pt x="8590" y="1"/>
                    </a:moveTo>
                    <a:cubicBezTo>
                      <a:pt x="7031" y="1"/>
                      <a:pt x="5384" y="495"/>
                      <a:pt x="4070" y="1258"/>
                    </a:cubicBezTo>
                    <a:cubicBezTo>
                      <a:pt x="1235" y="2892"/>
                      <a:pt x="0" y="7195"/>
                      <a:pt x="1668" y="10097"/>
                    </a:cubicBezTo>
                    <a:cubicBezTo>
                      <a:pt x="1946" y="10559"/>
                      <a:pt x="3077" y="12132"/>
                      <a:pt x="3774" y="12132"/>
                    </a:cubicBezTo>
                    <a:cubicBezTo>
                      <a:pt x="3831" y="12132"/>
                      <a:pt x="3886" y="12121"/>
                      <a:pt x="3936" y="12099"/>
                    </a:cubicBezTo>
                    <a:cubicBezTo>
                      <a:pt x="3636" y="11632"/>
                      <a:pt x="3469" y="11165"/>
                      <a:pt x="3303" y="10664"/>
                    </a:cubicBezTo>
                    <a:cubicBezTo>
                      <a:pt x="3136" y="10164"/>
                      <a:pt x="2769" y="9430"/>
                      <a:pt x="2769" y="8863"/>
                    </a:cubicBezTo>
                    <a:cubicBezTo>
                      <a:pt x="2769" y="8229"/>
                      <a:pt x="3770" y="7595"/>
                      <a:pt x="4270" y="7195"/>
                    </a:cubicBezTo>
                    <a:cubicBezTo>
                      <a:pt x="4904" y="6728"/>
                      <a:pt x="5604" y="6328"/>
                      <a:pt x="6305" y="5894"/>
                    </a:cubicBezTo>
                    <a:cubicBezTo>
                      <a:pt x="7773" y="4994"/>
                      <a:pt x="8606" y="3993"/>
                      <a:pt x="9307" y="2492"/>
                    </a:cubicBezTo>
                    <a:cubicBezTo>
                      <a:pt x="9807" y="2992"/>
                      <a:pt x="10208" y="3659"/>
                      <a:pt x="10741" y="4160"/>
                    </a:cubicBezTo>
                    <a:cubicBezTo>
                      <a:pt x="12042" y="5427"/>
                      <a:pt x="13643" y="6461"/>
                      <a:pt x="13643" y="6461"/>
                    </a:cubicBezTo>
                    <a:cubicBezTo>
                      <a:pt x="14033" y="1681"/>
                      <a:pt x="11463" y="1"/>
                      <a:pt x="8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692;p42">
                <a:extLst>
                  <a:ext uri="{FF2B5EF4-FFF2-40B4-BE49-F238E27FC236}">
                    <a16:creationId xmlns:a16="http://schemas.microsoft.com/office/drawing/2014/main" id="{F9C50B9F-5102-4BAF-62A4-9A0AB831D302}"/>
                  </a:ext>
                </a:extLst>
              </p:cNvPr>
              <p:cNvSpPr/>
              <p:nvPr/>
            </p:nvSpPr>
            <p:spPr>
              <a:xfrm>
                <a:off x="-946525" y="1630425"/>
                <a:ext cx="64125" cy="84400"/>
              </a:xfrm>
              <a:custGeom>
                <a:avLst/>
                <a:gdLst/>
                <a:ahLst/>
                <a:cxnLst/>
                <a:rect l="l" t="t" r="r" b="b"/>
                <a:pathLst>
                  <a:path w="2565" h="3376" extrusionOk="0">
                    <a:moveTo>
                      <a:pt x="950" y="0"/>
                    </a:moveTo>
                    <a:cubicBezTo>
                      <a:pt x="272" y="0"/>
                      <a:pt x="1" y="1424"/>
                      <a:pt x="196" y="2149"/>
                    </a:cubicBezTo>
                    <a:cubicBezTo>
                      <a:pt x="363" y="2716"/>
                      <a:pt x="830" y="3183"/>
                      <a:pt x="1330" y="3350"/>
                    </a:cubicBezTo>
                    <a:cubicBezTo>
                      <a:pt x="1397" y="3367"/>
                      <a:pt x="1447" y="3375"/>
                      <a:pt x="1497" y="3375"/>
                    </a:cubicBezTo>
                    <a:cubicBezTo>
                      <a:pt x="1547" y="3375"/>
                      <a:pt x="1597" y="3367"/>
                      <a:pt x="1664" y="3350"/>
                    </a:cubicBezTo>
                    <a:cubicBezTo>
                      <a:pt x="2564" y="2850"/>
                      <a:pt x="2064" y="682"/>
                      <a:pt x="1397" y="181"/>
                    </a:cubicBezTo>
                    <a:cubicBezTo>
                      <a:pt x="1233" y="55"/>
                      <a:pt x="1084" y="0"/>
                      <a:pt x="950" y="0"/>
                    </a:cubicBezTo>
                    <a:close/>
                  </a:path>
                </a:pathLst>
              </a:custGeom>
              <a:solidFill>
                <a:srgbClr val="D89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693;p42">
                <a:extLst>
                  <a:ext uri="{FF2B5EF4-FFF2-40B4-BE49-F238E27FC236}">
                    <a16:creationId xmlns:a16="http://schemas.microsoft.com/office/drawing/2014/main" id="{76778965-1534-FF58-5F1C-63A1AC0DFBA3}"/>
                  </a:ext>
                </a:extLst>
              </p:cNvPr>
              <p:cNvSpPr/>
              <p:nvPr/>
            </p:nvSpPr>
            <p:spPr>
              <a:xfrm>
                <a:off x="-716475" y="1619100"/>
                <a:ext cx="2505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2" extrusionOk="0">
                    <a:moveTo>
                      <a:pt x="501" y="1"/>
                    </a:moveTo>
                    <a:cubicBezTo>
                      <a:pt x="267" y="1"/>
                      <a:pt x="0" y="234"/>
                      <a:pt x="0" y="501"/>
                    </a:cubicBezTo>
                    <a:cubicBezTo>
                      <a:pt x="0" y="801"/>
                      <a:pt x="201" y="1001"/>
                      <a:pt x="501" y="1001"/>
                    </a:cubicBezTo>
                    <a:cubicBezTo>
                      <a:pt x="801" y="1001"/>
                      <a:pt x="1001" y="801"/>
                      <a:pt x="1001" y="501"/>
                    </a:cubicBezTo>
                    <a:cubicBezTo>
                      <a:pt x="1001" y="234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rgbClr val="23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694;p42">
                <a:extLst>
                  <a:ext uri="{FF2B5EF4-FFF2-40B4-BE49-F238E27FC236}">
                    <a16:creationId xmlns:a16="http://schemas.microsoft.com/office/drawing/2014/main" id="{12976B44-1E86-768B-EE46-42381226A652}"/>
                  </a:ext>
                </a:extLst>
              </p:cNvPr>
              <p:cNvSpPr/>
              <p:nvPr/>
            </p:nvSpPr>
            <p:spPr>
              <a:xfrm>
                <a:off x="-804875" y="1619100"/>
                <a:ext cx="2505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2" extrusionOk="0">
                    <a:moveTo>
                      <a:pt x="501" y="1"/>
                    </a:moveTo>
                    <a:cubicBezTo>
                      <a:pt x="234" y="1"/>
                      <a:pt x="1" y="234"/>
                      <a:pt x="1" y="501"/>
                    </a:cubicBezTo>
                    <a:cubicBezTo>
                      <a:pt x="1" y="801"/>
                      <a:pt x="201" y="1001"/>
                      <a:pt x="501" y="1001"/>
                    </a:cubicBezTo>
                    <a:cubicBezTo>
                      <a:pt x="801" y="1001"/>
                      <a:pt x="1001" y="801"/>
                      <a:pt x="1001" y="501"/>
                    </a:cubicBezTo>
                    <a:cubicBezTo>
                      <a:pt x="1001" y="234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rgbClr val="23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695;p42">
                <a:extLst>
                  <a:ext uri="{FF2B5EF4-FFF2-40B4-BE49-F238E27FC236}">
                    <a16:creationId xmlns:a16="http://schemas.microsoft.com/office/drawing/2014/main" id="{FD2B78E5-32EF-6E6A-A3DD-6A23AE7516F6}"/>
                  </a:ext>
                </a:extLst>
              </p:cNvPr>
              <p:cNvSpPr/>
              <p:nvPr/>
            </p:nvSpPr>
            <p:spPr>
              <a:xfrm>
                <a:off x="-753175" y="1618275"/>
                <a:ext cx="27550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3637" extrusionOk="0">
                    <a:moveTo>
                      <a:pt x="468" y="0"/>
                    </a:moveTo>
                    <a:cubicBezTo>
                      <a:pt x="434" y="0"/>
                      <a:pt x="401" y="67"/>
                      <a:pt x="401" y="134"/>
                    </a:cubicBezTo>
                    <a:lnTo>
                      <a:pt x="835" y="2469"/>
                    </a:lnTo>
                    <a:cubicBezTo>
                      <a:pt x="901" y="2635"/>
                      <a:pt x="935" y="2802"/>
                      <a:pt x="901" y="2969"/>
                    </a:cubicBezTo>
                    <a:cubicBezTo>
                      <a:pt x="901" y="3136"/>
                      <a:pt x="801" y="3303"/>
                      <a:pt x="735" y="3369"/>
                    </a:cubicBezTo>
                    <a:cubicBezTo>
                      <a:pt x="656" y="3432"/>
                      <a:pt x="555" y="3466"/>
                      <a:pt x="456" y="3466"/>
                    </a:cubicBezTo>
                    <a:cubicBezTo>
                      <a:pt x="346" y="3466"/>
                      <a:pt x="238" y="3424"/>
                      <a:pt x="168" y="3336"/>
                    </a:cubicBezTo>
                    <a:cubicBezTo>
                      <a:pt x="151" y="3319"/>
                      <a:pt x="134" y="3311"/>
                      <a:pt x="117" y="3311"/>
                    </a:cubicBezTo>
                    <a:cubicBezTo>
                      <a:pt x="101" y="3311"/>
                      <a:pt x="84" y="3319"/>
                      <a:pt x="67" y="3336"/>
                    </a:cubicBezTo>
                    <a:cubicBezTo>
                      <a:pt x="1" y="3369"/>
                      <a:pt x="1" y="3403"/>
                      <a:pt x="67" y="3469"/>
                    </a:cubicBezTo>
                    <a:cubicBezTo>
                      <a:pt x="168" y="3603"/>
                      <a:pt x="301" y="3636"/>
                      <a:pt x="468" y="3636"/>
                    </a:cubicBezTo>
                    <a:cubicBezTo>
                      <a:pt x="601" y="3636"/>
                      <a:pt x="735" y="3603"/>
                      <a:pt x="835" y="3503"/>
                    </a:cubicBezTo>
                    <a:cubicBezTo>
                      <a:pt x="968" y="3369"/>
                      <a:pt x="1102" y="3169"/>
                      <a:pt x="1102" y="2969"/>
                    </a:cubicBezTo>
                    <a:cubicBezTo>
                      <a:pt x="1102" y="2735"/>
                      <a:pt x="1068" y="2569"/>
                      <a:pt x="1068" y="2402"/>
                    </a:cubicBezTo>
                    <a:lnTo>
                      <a:pt x="601" y="67"/>
                    </a:lnTo>
                    <a:cubicBezTo>
                      <a:pt x="601" y="34"/>
                      <a:pt x="501" y="0"/>
                      <a:pt x="468" y="0"/>
                    </a:cubicBezTo>
                    <a:close/>
                  </a:path>
                </a:pathLst>
              </a:custGeom>
              <a:solidFill>
                <a:srgbClr val="683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696;p42">
                <a:extLst>
                  <a:ext uri="{FF2B5EF4-FFF2-40B4-BE49-F238E27FC236}">
                    <a16:creationId xmlns:a16="http://schemas.microsoft.com/office/drawing/2014/main" id="{1E21331C-46CB-3B29-B7D8-6E8BD38A37BA}"/>
                  </a:ext>
                </a:extLst>
              </p:cNvPr>
              <p:cNvSpPr/>
              <p:nvPr/>
            </p:nvSpPr>
            <p:spPr>
              <a:xfrm>
                <a:off x="-924950" y="1641825"/>
                <a:ext cx="30050" cy="56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261" extrusionOk="0">
                    <a:moveTo>
                      <a:pt x="113" y="1"/>
                    </a:moveTo>
                    <a:cubicBezTo>
                      <a:pt x="92" y="1"/>
                      <a:pt x="67" y="9"/>
                      <a:pt x="34" y="26"/>
                    </a:cubicBezTo>
                    <a:cubicBezTo>
                      <a:pt x="0" y="59"/>
                      <a:pt x="0" y="92"/>
                      <a:pt x="34" y="159"/>
                    </a:cubicBezTo>
                    <a:cubicBezTo>
                      <a:pt x="100" y="192"/>
                      <a:pt x="968" y="1060"/>
                      <a:pt x="467" y="2094"/>
                    </a:cubicBezTo>
                    <a:cubicBezTo>
                      <a:pt x="434" y="2127"/>
                      <a:pt x="467" y="2227"/>
                      <a:pt x="501" y="2227"/>
                    </a:cubicBezTo>
                    <a:cubicBezTo>
                      <a:pt x="501" y="2260"/>
                      <a:pt x="534" y="2260"/>
                      <a:pt x="534" y="2260"/>
                    </a:cubicBezTo>
                    <a:cubicBezTo>
                      <a:pt x="567" y="2260"/>
                      <a:pt x="634" y="2227"/>
                      <a:pt x="634" y="2227"/>
                    </a:cubicBezTo>
                    <a:cubicBezTo>
                      <a:pt x="1201" y="1060"/>
                      <a:pt x="167" y="26"/>
                      <a:pt x="167" y="26"/>
                    </a:cubicBezTo>
                    <a:cubicBezTo>
                      <a:pt x="150" y="9"/>
                      <a:pt x="134" y="1"/>
                      <a:pt x="113" y="1"/>
                    </a:cubicBezTo>
                    <a:close/>
                  </a:path>
                </a:pathLst>
              </a:custGeom>
              <a:solidFill>
                <a:srgbClr val="B57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697;p42">
                <a:extLst>
                  <a:ext uri="{FF2B5EF4-FFF2-40B4-BE49-F238E27FC236}">
                    <a16:creationId xmlns:a16="http://schemas.microsoft.com/office/drawing/2014/main" id="{A44C4000-4F55-F9CA-8134-3A2A2620860E}"/>
                  </a:ext>
                </a:extLst>
              </p:cNvPr>
              <p:cNvSpPr/>
              <p:nvPr/>
            </p:nvSpPr>
            <p:spPr>
              <a:xfrm>
                <a:off x="-934125" y="1663300"/>
                <a:ext cx="250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02" extrusionOk="0">
                    <a:moveTo>
                      <a:pt x="868" y="0"/>
                    </a:moveTo>
                    <a:cubicBezTo>
                      <a:pt x="567" y="34"/>
                      <a:pt x="367" y="134"/>
                      <a:pt x="200" y="267"/>
                    </a:cubicBezTo>
                    <a:cubicBezTo>
                      <a:pt x="0" y="534"/>
                      <a:pt x="34" y="868"/>
                      <a:pt x="34" y="868"/>
                    </a:cubicBezTo>
                    <a:cubicBezTo>
                      <a:pt x="67" y="968"/>
                      <a:pt x="134" y="1001"/>
                      <a:pt x="167" y="1001"/>
                    </a:cubicBezTo>
                    <a:cubicBezTo>
                      <a:pt x="234" y="1001"/>
                      <a:pt x="234" y="968"/>
                      <a:pt x="234" y="868"/>
                    </a:cubicBezTo>
                    <a:cubicBezTo>
                      <a:pt x="234" y="868"/>
                      <a:pt x="234" y="601"/>
                      <a:pt x="367" y="434"/>
                    </a:cubicBezTo>
                    <a:cubicBezTo>
                      <a:pt x="501" y="334"/>
                      <a:pt x="667" y="234"/>
                      <a:pt x="901" y="201"/>
                    </a:cubicBezTo>
                    <a:cubicBezTo>
                      <a:pt x="934" y="201"/>
                      <a:pt x="1001" y="167"/>
                      <a:pt x="1001" y="67"/>
                    </a:cubicBezTo>
                    <a:cubicBezTo>
                      <a:pt x="1001" y="34"/>
                      <a:pt x="968" y="0"/>
                      <a:pt x="868" y="0"/>
                    </a:cubicBezTo>
                    <a:close/>
                  </a:path>
                </a:pathLst>
              </a:custGeom>
              <a:solidFill>
                <a:srgbClr val="B57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698;p42">
                <a:extLst>
                  <a:ext uri="{FF2B5EF4-FFF2-40B4-BE49-F238E27FC236}">
                    <a16:creationId xmlns:a16="http://schemas.microsoft.com/office/drawing/2014/main" id="{1BE1B1B9-56FF-9CAB-AD73-4DC4F8D8C64F}"/>
                  </a:ext>
                </a:extLst>
              </p:cNvPr>
              <p:cNvSpPr/>
              <p:nvPr/>
            </p:nvSpPr>
            <p:spPr>
              <a:xfrm>
                <a:off x="-924950" y="17041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0" y="168"/>
                      <a:pt x="0" y="335"/>
                    </a:cubicBezTo>
                    <a:cubicBezTo>
                      <a:pt x="0" y="501"/>
                      <a:pt x="167" y="668"/>
                      <a:pt x="334" y="668"/>
                    </a:cubicBezTo>
                    <a:cubicBezTo>
                      <a:pt x="501" y="668"/>
                      <a:pt x="667" y="501"/>
                      <a:pt x="667" y="335"/>
                    </a:cubicBezTo>
                    <a:cubicBezTo>
                      <a:pt x="667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699;p42">
                <a:extLst>
                  <a:ext uri="{FF2B5EF4-FFF2-40B4-BE49-F238E27FC236}">
                    <a16:creationId xmlns:a16="http://schemas.microsoft.com/office/drawing/2014/main" id="{CD0A537C-2688-4160-DACB-B9553C38ABA1}"/>
                  </a:ext>
                </a:extLst>
              </p:cNvPr>
              <p:cNvSpPr/>
              <p:nvPr/>
            </p:nvSpPr>
            <p:spPr>
              <a:xfrm>
                <a:off x="-834050" y="1625775"/>
                <a:ext cx="8090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242" extrusionOk="0">
                    <a:moveTo>
                      <a:pt x="3002" y="134"/>
                    </a:moveTo>
                    <a:cubicBezTo>
                      <a:pt x="3069" y="134"/>
                      <a:pt x="3169" y="201"/>
                      <a:pt x="3169" y="301"/>
                    </a:cubicBezTo>
                    <a:lnTo>
                      <a:pt x="3169" y="1034"/>
                    </a:lnTo>
                    <a:cubicBezTo>
                      <a:pt x="3169" y="1135"/>
                      <a:pt x="3069" y="1201"/>
                      <a:pt x="3002" y="1201"/>
                    </a:cubicBezTo>
                    <a:lnTo>
                      <a:pt x="234" y="1201"/>
                    </a:lnTo>
                    <a:cubicBezTo>
                      <a:pt x="167" y="1201"/>
                      <a:pt x="67" y="1135"/>
                      <a:pt x="67" y="1034"/>
                    </a:cubicBezTo>
                    <a:lnTo>
                      <a:pt x="67" y="301"/>
                    </a:lnTo>
                    <a:cubicBezTo>
                      <a:pt x="67" y="201"/>
                      <a:pt x="167" y="134"/>
                      <a:pt x="234" y="134"/>
                    </a:cubicBezTo>
                    <a:close/>
                    <a:moveTo>
                      <a:pt x="234" y="0"/>
                    </a:moveTo>
                    <a:cubicBezTo>
                      <a:pt x="134" y="0"/>
                      <a:pt x="0" y="67"/>
                      <a:pt x="0" y="234"/>
                    </a:cubicBezTo>
                    <a:lnTo>
                      <a:pt x="0" y="1001"/>
                    </a:lnTo>
                    <a:cubicBezTo>
                      <a:pt x="0" y="1146"/>
                      <a:pt x="101" y="1241"/>
                      <a:pt x="194" y="1241"/>
                    </a:cubicBezTo>
                    <a:cubicBezTo>
                      <a:pt x="207" y="1241"/>
                      <a:pt x="221" y="1239"/>
                      <a:pt x="234" y="1235"/>
                    </a:cubicBezTo>
                    <a:lnTo>
                      <a:pt x="3002" y="1235"/>
                    </a:lnTo>
                    <a:cubicBezTo>
                      <a:pt x="3102" y="1235"/>
                      <a:pt x="3236" y="1168"/>
                      <a:pt x="3236" y="1001"/>
                    </a:cubicBezTo>
                    <a:lnTo>
                      <a:pt x="3236" y="234"/>
                    </a:lnTo>
                    <a:cubicBezTo>
                      <a:pt x="3236" y="134"/>
                      <a:pt x="3169" y="0"/>
                      <a:pt x="3002" y="0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700;p42">
                <a:extLst>
                  <a:ext uri="{FF2B5EF4-FFF2-40B4-BE49-F238E27FC236}">
                    <a16:creationId xmlns:a16="http://schemas.microsoft.com/office/drawing/2014/main" id="{FF8DBC08-CD1B-B00F-3ADB-EE67CC340861}"/>
                  </a:ext>
                </a:extLst>
              </p:cNvPr>
              <p:cNvSpPr/>
              <p:nvPr/>
            </p:nvSpPr>
            <p:spPr>
              <a:xfrm>
                <a:off x="-728150" y="1625775"/>
                <a:ext cx="817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1242" extrusionOk="0">
                    <a:moveTo>
                      <a:pt x="3003" y="134"/>
                    </a:moveTo>
                    <a:cubicBezTo>
                      <a:pt x="3103" y="134"/>
                      <a:pt x="3169" y="201"/>
                      <a:pt x="3169" y="301"/>
                    </a:cubicBezTo>
                    <a:lnTo>
                      <a:pt x="3169" y="1034"/>
                    </a:lnTo>
                    <a:cubicBezTo>
                      <a:pt x="3169" y="1135"/>
                      <a:pt x="3103" y="1201"/>
                      <a:pt x="3003" y="1201"/>
                    </a:cubicBezTo>
                    <a:lnTo>
                      <a:pt x="267" y="1201"/>
                    </a:lnTo>
                    <a:cubicBezTo>
                      <a:pt x="167" y="1201"/>
                      <a:pt x="101" y="1135"/>
                      <a:pt x="101" y="1034"/>
                    </a:cubicBezTo>
                    <a:lnTo>
                      <a:pt x="101" y="301"/>
                    </a:lnTo>
                    <a:cubicBezTo>
                      <a:pt x="101" y="201"/>
                      <a:pt x="167" y="134"/>
                      <a:pt x="267" y="134"/>
                    </a:cubicBezTo>
                    <a:close/>
                    <a:moveTo>
                      <a:pt x="267" y="0"/>
                    </a:moveTo>
                    <a:cubicBezTo>
                      <a:pt x="134" y="0"/>
                      <a:pt x="0" y="67"/>
                      <a:pt x="0" y="234"/>
                    </a:cubicBezTo>
                    <a:lnTo>
                      <a:pt x="0" y="1001"/>
                    </a:lnTo>
                    <a:cubicBezTo>
                      <a:pt x="0" y="1146"/>
                      <a:pt x="102" y="1241"/>
                      <a:pt x="216" y="1241"/>
                    </a:cubicBezTo>
                    <a:cubicBezTo>
                      <a:pt x="233" y="1241"/>
                      <a:pt x="250" y="1239"/>
                      <a:pt x="267" y="1235"/>
                    </a:cubicBezTo>
                    <a:lnTo>
                      <a:pt x="3003" y="1235"/>
                    </a:lnTo>
                    <a:cubicBezTo>
                      <a:pt x="3136" y="1235"/>
                      <a:pt x="3269" y="1168"/>
                      <a:pt x="3269" y="1001"/>
                    </a:cubicBezTo>
                    <a:lnTo>
                      <a:pt x="3269" y="234"/>
                    </a:lnTo>
                    <a:cubicBezTo>
                      <a:pt x="3269" y="134"/>
                      <a:pt x="3169" y="0"/>
                      <a:pt x="3003" y="0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701;p42">
                <a:extLst>
                  <a:ext uri="{FF2B5EF4-FFF2-40B4-BE49-F238E27FC236}">
                    <a16:creationId xmlns:a16="http://schemas.microsoft.com/office/drawing/2014/main" id="{9EE05F7D-6634-8838-2CA3-4436E1A394DA}"/>
                  </a:ext>
                </a:extLst>
              </p:cNvPr>
              <p:cNvSpPr/>
              <p:nvPr/>
            </p:nvSpPr>
            <p:spPr>
              <a:xfrm>
                <a:off x="-754000" y="1634475"/>
                <a:ext cx="28375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87" extrusionOk="0">
                    <a:moveTo>
                      <a:pt x="591" y="1"/>
                    </a:moveTo>
                    <a:cubicBezTo>
                      <a:pt x="423" y="1"/>
                      <a:pt x="223" y="30"/>
                      <a:pt x="0" y="119"/>
                    </a:cubicBezTo>
                    <a:lnTo>
                      <a:pt x="34" y="186"/>
                    </a:lnTo>
                    <a:cubicBezTo>
                      <a:pt x="245" y="108"/>
                      <a:pt x="434" y="82"/>
                      <a:pt x="592" y="82"/>
                    </a:cubicBezTo>
                    <a:cubicBezTo>
                      <a:pt x="908" y="82"/>
                      <a:pt x="1101" y="186"/>
                      <a:pt x="1101" y="186"/>
                    </a:cubicBezTo>
                    <a:lnTo>
                      <a:pt x="1135" y="119"/>
                    </a:lnTo>
                    <a:cubicBezTo>
                      <a:pt x="1135" y="119"/>
                      <a:pt x="927" y="1"/>
                      <a:pt x="591" y="1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702;p42">
                <a:extLst>
                  <a:ext uri="{FF2B5EF4-FFF2-40B4-BE49-F238E27FC236}">
                    <a16:creationId xmlns:a16="http://schemas.microsoft.com/office/drawing/2014/main" id="{A40891E1-2CDD-9F92-CBC8-DD9FF4DBC4CD}"/>
                  </a:ext>
                </a:extLst>
              </p:cNvPr>
              <p:cNvSpPr/>
              <p:nvPr/>
            </p:nvSpPr>
            <p:spPr>
              <a:xfrm>
                <a:off x="-900775" y="1636625"/>
                <a:ext cx="6757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34" extrusionOk="0">
                    <a:moveTo>
                      <a:pt x="1" y="0"/>
                    </a:moveTo>
                    <a:lnTo>
                      <a:pt x="1" y="133"/>
                    </a:lnTo>
                    <a:lnTo>
                      <a:pt x="2702" y="133"/>
                    </a:lnTo>
                    <a:lnTo>
                      <a:pt x="2702" y="0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703;p42">
                <a:extLst>
                  <a:ext uri="{FF2B5EF4-FFF2-40B4-BE49-F238E27FC236}">
                    <a16:creationId xmlns:a16="http://schemas.microsoft.com/office/drawing/2014/main" id="{BEFAA817-A1C8-339F-2585-5EFED57EAB87}"/>
                  </a:ext>
                </a:extLst>
              </p:cNvPr>
              <p:cNvSpPr/>
              <p:nvPr/>
            </p:nvSpPr>
            <p:spPr>
              <a:xfrm>
                <a:off x="-803200" y="1737000"/>
                <a:ext cx="77575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706" extrusionOk="0">
                    <a:moveTo>
                      <a:pt x="1588" y="0"/>
                    </a:moveTo>
                    <a:cubicBezTo>
                      <a:pt x="1170" y="0"/>
                      <a:pt x="648" y="69"/>
                      <a:pt x="0" y="255"/>
                    </a:cubicBezTo>
                    <a:cubicBezTo>
                      <a:pt x="0" y="255"/>
                      <a:pt x="563" y="705"/>
                      <a:pt x="1731" y="705"/>
                    </a:cubicBezTo>
                    <a:cubicBezTo>
                      <a:pt x="2121" y="705"/>
                      <a:pt x="2577" y="655"/>
                      <a:pt x="3103" y="522"/>
                    </a:cubicBezTo>
                    <a:cubicBezTo>
                      <a:pt x="3103" y="522"/>
                      <a:pt x="2743" y="0"/>
                      <a:pt x="1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704;p42">
                <a:extLst>
                  <a:ext uri="{FF2B5EF4-FFF2-40B4-BE49-F238E27FC236}">
                    <a16:creationId xmlns:a16="http://schemas.microsoft.com/office/drawing/2014/main" id="{5BED3BEC-812F-FB0E-5616-B16B1D546E70}"/>
                  </a:ext>
                </a:extLst>
              </p:cNvPr>
              <p:cNvSpPr/>
              <p:nvPr/>
            </p:nvSpPr>
            <p:spPr>
              <a:xfrm>
                <a:off x="-803200" y="1743350"/>
                <a:ext cx="775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976" extrusionOk="0">
                    <a:moveTo>
                      <a:pt x="0" y="1"/>
                    </a:moveTo>
                    <a:cubicBezTo>
                      <a:pt x="0" y="1"/>
                      <a:pt x="646" y="969"/>
                      <a:pt x="2000" y="969"/>
                    </a:cubicBezTo>
                    <a:cubicBezTo>
                      <a:pt x="2023" y="969"/>
                      <a:pt x="2045" y="969"/>
                      <a:pt x="2068" y="968"/>
                    </a:cubicBezTo>
                    <a:cubicBezTo>
                      <a:pt x="2068" y="968"/>
                      <a:pt x="2104" y="976"/>
                      <a:pt x="2163" y="976"/>
                    </a:cubicBezTo>
                    <a:cubicBezTo>
                      <a:pt x="2350" y="976"/>
                      <a:pt x="2774" y="899"/>
                      <a:pt x="3103" y="268"/>
                    </a:cubicBezTo>
                    <a:lnTo>
                      <a:pt x="3103" y="268"/>
                    </a:lnTo>
                    <a:cubicBezTo>
                      <a:pt x="3102" y="268"/>
                      <a:pt x="2762" y="299"/>
                      <a:pt x="2270" y="299"/>
                    </a:cubicBezTo>
                    <a:cubicBezTo>
                      <a:pt x="1631" y="299"/>
                      <a:pt x="736" y="246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705;p42">
                <a:extLst>
                  <a:ext uri="{FF2B5EF4-FFF2-40B4-BE49-F238E27FC236}">
                    <a16:creationId xmlns:a16="http://schemas.microsoft.com/office/drawing/2014/main" id="{81A60151-8AA2-E152-42D5-3D1F7212A627}"/>
                  </a:ext>
                </a:extLst>
              </p:cNvPr>
              <p:cNvSpPr/>
              <p:nvPr/>
            </p:nvSpPr>
            <p:spPr>
              <a:xfrm>
                <a:off x="-837400" y="1582575"/>
                <a:ext cx="625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28" extrusionOk="0">
                    <a:moveTo>
                      <a:pt x="1856" y="0"/>
                    </a:moveTo>
                    <a:cubicBezTo>
                      <a:pt x="1437" y="0"/>
                      <a:pt x="953" y="152"/>
                      <a:pt x="601" y="261"/>
                    </a:cubicBezTo>
                    <a:cubicBezTo>
                      <a:pt x="334" y="327"/>
                      <a:pt x="101" y="461"/>
                      <a:pt x="1" y="694"/>
                    </a:cubicBezTo>
                    <a:lnTo>
                      <a:pt x="1" y="794"/>
                    </a:lnTo>
                    <a:cubicBezTo>
                      <a:pt x="34" y="928"/>
                      <a:pt x="167" y="928"/>
                      <a:pt x="301" y="928"/>
                    </a:cubicBezTo>
                    <a:cubicBezTo>
                      <a:pt x="801" y="894"/>
                      <a:pt x="1302" y="628"/>
                      <a:pt x="1802" y="594"/>
                    </a:cubicBezTo>
                    <a:cubicBezTo>
                      <a:pt x="1969" y="594"/>
                      <a:pt x="2302" y="594"/>
                      <a:pt x="2336" y="394"/>
                    </a:cubicBezTo>
                    <a:cubicBezTo>
                      <a:pt x="2502" y="194"/>
                      <a:pt x="2302" y="61"/>
                      <a:pt x="2136" y="27"/>
                    </a:cubicBezTo>
                    <a:cubicBezTo>
                      <a:pt x="2048" y="8"/>
                      <a:pt x="1954" y="0"/>
                      <a:pt x="18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706;p42">
                <a:extLst>
                  <a:ext uri="{FF2B5EF4-FFF2-40B4-BE49-F238E27FC236}">
                    <a16:creationId xmlns:a16="http://schemas.microsoft.com/office/drawing/2014/main" id="{96703BA8-35B7-7FA7-A34C-5836DA9524A9}"/>
                  </a:ext>
                </a:extLst>
              </p:cNvPr>
              <p:cNvSpPr/>
              <p:nvPr/>
            </p:nvSpPr>
            <p:spPr>
              <a:xfrm>
                <a:off x="-723975" y="1594575"/>
                <a:ext cx="62575" cy="2372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49" extrusionOk="0">
                    <a:moveTo>
                      <a:pt x="567" y="1"/>
                    </a:moveTo>
                    <a:cubicBezTo>
                      <a:pt x="498" y="1"/>
                      <a:pt x="431" y="5"/>
                      <a:pt x="367" y="14"/>
                    </a:cubicBezTo>
                    <a:cubicBezTo>
                      <a:pt x="200" y="81"/>
                      <a:pt x="0" y="214"/>
                      <a:pt x="167" y="414"/>
                    </a:cubicBezTo>
                    <a:cubicBezTo>
                      <a:pt x="234" y="581"/>
                      <a:pt x="567" y="581"/>
                      <a:pt x="734" y="615"/>
                    </a:cubicBezTo>
                    <a:cubicBezTo>
                      <a:pt x="1234" y="648"/>
                      <a:pt x="1735" y="915"/>
                      <a:pt x="2235" y="948"/>
                    </a:cubicBezTo>
                    <a:cubicBezTo>
                      <a:pt x="2335" y="948"/>
                      <a:pt x="2469" y="948"/>
                      <a:pt x="2502" y="815"/>
                    </a:cubicBezTo>
                    <a:lnTo>
                      <a:pt x="2502" y="681"/>
                    </a:lnTo>
                    <a:cubicBezTo>
                      <a:pt x="2435" y="481"/>
                      <a:pt x="2168" y="348"/>
                      <a:pt x="1935" y="281"/>
                    </a:cubicBezTo>
                    <a:cubicBezTo>
                      <a:pt x="1532" y="166"/>
                      <a:pt x="1004" y="1"/>
                      <a:pt x="5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707;p42">
                <a:extLst>
                  <a:ext uri="{FF2B5EF4-FFF2-40B4-BE49-F238E27FC236}">
                    <a16:creationId xmlns:a16="http://schemas.microsoft.com/office/drawing/2014/main" id="{7D81C1F6-9661-7904-5D5B-6AC8479EC8C6}"/>
                  </a:ext>
                </a:extLst>
              </p:cNvPr>
              <p:cNvSpPr/>
              <p:nvPr/>
            </p:nvSpPr>
            <p:spPr>
              <a:xfrm>
                <a:off x="-845725" y="2242875"/>
                <a:ext cx="311900" cy="401975"/>
              </a:xfrm>
              <a:custGeom>
                <a:avLst/>
                <a:gdLst/>
                <a:ahLst/>
                <a:cxnLst/>
                <a:rect l="l" t="t" r="r" b="b"/>
                <a:pathLst>
                  <a:path w="12476" h="16079" extrusionOk="0">
                    <a:moveTo>
                      <a:pt x="0" y="1"/>
                    </a:moveTo>
                    <a:lnTo>
                      <a:pt x="0" y="16079"/>
                    </a:lnTo>
                    <a:lnTo>
                      <a:pt x="12476" y="16079"/>
                    </a:lnTo>
                    <a:lnTo>
                      <a:pt x="1247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708;p42">
                <a:extLst>
                  <a:ext uri="{FF2B5EF4-FFF2-40B4-BE49-F238E27FC236}">
                    <a16:creationId xmlns:a16="http://schemas.microsoft.com/office/drawing/2014/main" id="{1B891470-94B1-8395-AA99-12A013E49362}"/>
                  </a:ext>
                </a:extLst>
              </p:cNvPr>
              <p:cNvSpPr/>
              <p:nvPr/>
            </p:nvSpPr>
            <p:spPr>
              <a:xfrm>
                <a:off x="-728975" y="2367350"/>
                <a:ext cx="217675" cy="118225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4729" extrusionOk="0">
                    <a:moveTo>
                      <a:pt x="5918" y="1"/>
                    </a:moveTo>
                    <a:cubicBezTo>
                      <a:pt x="5714" y="1"/>
                      <a:pt x="5526" y="18"/>
                      <a:pt x="5371" y="59"/>
                    </a:cubicBezTo>
                    <a:cubicBezTo>
                      <a:pt x="4603" y="326"/>
                      <a:pt x="3369" y="1260"/>
                      <a:pt x="2435" y="1593"/>
                    </a:cubicBezTo>
                    <a:cubicBezTo>
                      <a:pt x="1468" y="1927"/>
                      <a:pt x="200" y="1927"/>
                      <a:pt x="200" y="1927"/>
                    </a:cubicBezTo>
                    <a:lnTo>
                      <a:pt x="0" y="4729"/>
                    </a:lnTo>
                    <a:cubicBezTo>
                      <a:pt x="1151" y="4504"/>
                      <a:pt x="2339" y="4222"/>
                      <a:pt x="3509" y="4222"/>
                    </a:cubicBezTo>
                    <a:cubicBezTo>
                      <a:pt x="3899" y="4222"/>
                      <a:pt x="4286" y="4253"/>
                      <a:pt x="4670" y="4328"/>
                    </a:cubicBezTo>
                    <a:cubicBezTo>
                      <a:pt x="4961" y="4379"/>
                      <a:pt x="5194" y="4400"/>
                      <a:pt x="5384" y="4400"/>
                    </a:cubicBezTo>
                    <a:cubicBezTo>
                      <a:pt x="6196" y="4400"/>
                      <a:pt x="6214" y="4022"/>
                      <a:pt x="6538" y="3995"/>
                    </a:cubicBezTo>
                    <a:cubicBezTo>
                      <a:pt x="6972" y="3928"/>
                      <a:pt x="7872" y="3761"/>
                      <a:pt x="7872" y="3761"/>
                    </a:cubicBezTo>
                    <a:cubicBezTo>
                      <a:pt x="8706" y="3161"/>
                      <a:pt x="8640" y="692"/>
                      <a:pt x="8173" y="426"/>
                    </a:cubicBezTo>
                    <a:cubicBezTo>
                      <a:pt x="7774" y="266"/>
                      <a:pt x="6719" y="1"/>
                      <a:pt x="5918" y="1"/>
                    </a:cubicBezTo>
                    <a:close/>
                  </a:path>
                </a:pathLst>
              </a:custGeom>
              <a:solidFill>
                <a:srgbClr val="D89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709;p42">
                <a:extLst>
                  <a:ext uri="{FF2B5EF4-FFF2-40B4-BE49-F238E27FC236}">
                    <a16:creationId xmlns:a16="http://schemas.microsoft.com/office/drawing/2014/main" id="{27AB2743-1AD2-3757-6875-3BC0AC0AFA44}"/>
                  </a:ext>
                </a:extLst>
              </p:cNvPr>
              <p:cNvSpPr/>
              <p:nvPr/>
            </p:nvSpPr>
            <p:spPr>
              <a:xfrm>
                <a:off x="-570550" y="2384650"/>
                <a:ext cx="584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668" extrusionOk="0">
                    <a:moveTo>
                      <a:pt x="201" y="0"/>
                    </a:moveTo>
                    <a:cubicBezTo>
                      <a:pt x="134" y="0"/>
                      <a:pt x="34" y="67"/>
                      <a:pt x="1" y="167"/>
                    </a:cubicBezTo>
                    <a:cubicBezTo>
                      <a:pt x="1" y="234"/>
                      <a:pt x="101" y="334"/>
                      <a:pt x="168" y="367"/>
                    </a:cubicBezTo>
                    <a:cubicBezTo>
                      <a:pt x="802" y="401"/>
                      <a:pt x="1435" y="501"/>
                      <a:pt x="2036" y="668"/>
                    </a:cubicBezTo>
                    <a:lnTo>
                      <a:pt x="2136" y="634"/>
                    </a:lnTo>
                    <a:cubicBezTo>
                      <a:pt x="2203" y="634"/>
                      <a:pt x="2303" y="568"/>
                      <a:pt x="2303" y="501"/>
                    </a:cubicBezTo>
                    <a:cubicBezTo>
                      <a:pt x="2336" y="401"/>
                      <a:pt x="2269" y="301"/>
                      <a:pt x="2169" y="301"/>
                    </a:cubicBezTo>
                    <a:cubicBezTo>
                      <a:pt x="1535" y="134"/>
                      <a:pt x="868" y="34"/>
                      <a:pt x="201" y="0"/>
                    </a:cubicBezTo>
                    <a:close/>
                  </a:path>
                </a:pathLst>
              </a:custGeom>
              <a:solidFill>
                <a:srgbClr val="B57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710;p42">
                <a:extLst>
                  <a:ext uri="{FF2B5EF4-FFF2-40B4-BE49-F238E27FC236}">
                    <a16:creationId xmlns:a16="http://schemas.microsoft.com/office/drawing/2014/main" id="{7B1ADC2A-0F1A-2DBC-282B-D79C4997CC19}"/>
                  </a:ext>
                </a:extLst>
              </p:cNvPr>
              <p:cNvSpPr/>
              <p:nvPr/>
            </p:nvSpPr>
            <p:spPr>
              <a:xfrm>
                <a:off x="-563875" y="2410500"/>
                <a:ext cx="5007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601" extrusionOk="0">
                    <a:moveTo>
                      <a:pt x="201" y="1"/>
                    </a:moveTo>
                    <a:cubicBezTo>
                      <a:pt x="68" y="1"/>
                      <a:pt x="1" y="101"/>
                      <a:pt x="1" y="167"/>
                    </a:cubicBezTo>
                    <a:cubicBezTo>
                      <a:pt x="1" y="267"/>
                      <a:pt x="34" y="367"/>
                      <a:pt x="168" y="367"/>
                    </a:cubicBezTo>
                    <a:cubicBezTo>
                      <a:pt x="735" y="434"/>
                      <a:pt x="1268" y="468"/>
                      <a:pt x="1835" y="601"/>
                    </a:cubicBezTo>
                    <a:cubicBezTo>
                      <a:pt x="1902" y="601"/>
                      <a:pt x="2002" y="501"/>
                      <a:pt x="2002" y="434"/>
                    </a:cubicBezTo>
                    <a:cubicBezTo>
                      <a:pt x="2002" y="334"/>
                      <a:pt x="1936" y="201"/>
                      <a:pt x="1835" y="201"/>
                    </a:cubicBezTo>
                    <a:cubicBezTo>
                      <a:pt x="1268" y="134"/>
                      <a:pt x="735" y="34"/>
                      <a:pt x="201" y="1"/>
                    </a:cubicBezTo>
                    <a:close/>
                  </a:path>
                </a:pathLst>
              </a:custGeom>
              <a:solidFill>
                <a:srgbClr val="B57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711;p42">
                <a:extLst>
                  <a:ext uri="{FF2B5EF4-FFF2-40B4-BE49-F238E27FC236}">
                    <a16:creationId xmlns:a16="http://schemas.microsoft.com/office/drawing/2014/main" id="{04723184-E294-9FA3-7922-CE28B7033F56}"/>
                  </a:ext>
                </a:extLst>
              </p:cNvPr>
              <p:cNvSpPr/>
              <p:nvPr/>
            </p:nvSpPr>
            <p:spPr>
              <a:xfrm>
                <a:off x="-565525" y="2431350"/>
                <a:ext cx="48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668" extrusionOk="0">
                    <a:moveTo>
                      <a:pt x="167" y="0"/>
                    </a:moveTo>
                    <a:cubicBezTo>
                      <a:pt x="100" y="0"/>
                      <a:pt x="0" y="101"/>
                      <a:pt x="0" y="167"/>
                    </a:cubicBezTo>
                    <a:cubicBezTo>
                      <a:pt x="0" y="267"/>
                      <a:pt x="100" y="334"/>
                      <a:pt x="167" y="367"/>
                    </a:cubicBezTo>
                    <a:cubicBezTo>
                      <a:pt x="667" y="367"/>
                      <a:pt x="1234" y="434"/>
                      <a:pt x="1668" y="634"/>
                    </a:cubicBezTo>
                    <a:cubicBezTo>
                      <a:pt x="1668" y="668"/>
                      <a:pt x="1735" y="668"/>
                      <a:pt x="1735" y="668"/>
                    </a:cubicBezTo>
                    <a:cubicBezTo>
                      <a:pt x="1801" y="668"/>
                      <a:pt x="1835" y="634"/>
                      <a:pt x="1901" y="534"/>
                    </a:cubicBezTo>
                    <a:cubicBezTo>
                      <a:pt x="1935" y="467"/>
                      <a:pt x="1901" y="334"/>
                      <a:pt x="1801" y="301"/>
                    </a:cubicBezTo>
                    <a:cubicBezTo>
                      <a:pt x="1268" y="34"/>
                      <a:pt x="667" y="34"/>
                      <a:pt x="167" y="0"/>
                    </a:cubicBezTo>
                    <a:close/>
                  </a:path>
                </a:pathLst>
              </a:custGeom>
              <a:solidFill>
                <a:srgbClr val="B57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712;p42">
                <a:extLst>
                  <a:ext uri="{FF2B5EF4-FFF2-40B4-BE49-F238E27FC236}">
                    <a16:creationId xmlns:a16="http://schemas.microsoft.com/office/drawing/2014/main" id="{AFFA07C9-195C-94F9-04B7-52235BBE1749}"/>
                  </a:ext>
                </a:extLst>
              </p:cNvPr>
              <p:cNvSpPr/>
              <p:nvPr/>
            </p:nvSpPr>
            <p:spPr>
              <a:xfrm>
                <a:off x="-1095925" y="1950175"/>
                <a:ext cx="391150" cy="591275"/>
              </a:xfrm>
              <a:custGeom>
                <a:avLst/>
                <a:gdLst/>
                <a:ahLst/>
                <a:cxnLst/>
                <a:rect l="l" t="t" r="r" b="b"/>
                <a:pathLst>
                  <a:path w="15646" h="23651" extrusionOk="0">
                    <a:moveTo>
                      <a:pt x="4037" y="0"/>
                    </a:moveTo>
                    <a:cubicBezTo>
                      <a:pt x="4037" y="0"/>
                      <a:pt x="1535" y="567"/>
                      <a:pt x="802" y="5538"/>
                    </a:cubicBezTo>
                    <a:cubicBezTo>
                      <a:pt x="1" y="10441"/>
                      <a:pt x="668" y="18213"/>
                      <a:pt x="768" y="20181"/>
                    </a:cubicBezTo>
                    <a:cubicBezTo>
                      <a:pt x="799" y="21973"/>
                      <a:pt x="916" y="23650"/>
                      <a:pt x="4932" y="23650"/>
                    </a:cubicBezTo>
                    <a:cubicBezTo>
                      <a:pt x="5253" y="23650"/>
                      <a:pt x="5599" y="23639"/>
                      <a:pt x="5972" y="23617"/>
                    </a:cubicBezTo>
                    <a:cubicBezTo>
                      <a:pt x="11009" y="23350"/>
                      <a:pt x="15645" y="21382"/>
                      <a:pt x="15645" y="21382"/>
                    </a:cubicBezTo>
                    <a:lnTo>
                      <a:pt x="15479" y="18580"/>
                    </a:lnTo>
                    <a:cubicBezTo>
                      <a:pt x="15479" y="18580"/>
                      <a:pt x="9508" y="17913"/>
                      <a:pt x="8374" y="17780"/>
                    </a:cubicBezTo>
                    <a:cubicBezTo>
                      <a:pt x="7273" y="17680"/>
                      <a:pt x="5705" y="17513"/>
                      <a:pt x="5705" y="17513"/>
                    </a:cubicBezTo>
                    <a:cubicBezTo>
                      <a:pt x="5705" y="17513"/>
                      <a:pt x="6172" y="8273"/>
                      <a:pt x="6139" y="6505"/>
                    </a:cubicBezTo>
                    <a:cubicBezTo>
                      <a:pt x="6105" y="4704"/>
                      <a:pt x="5672" y="1101"/>
                      <a:pt x="40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713;p42">
                <a:extLst>
                  <a:ext uri="{FF2B5EF4-FFF2-40B4-BE49-F238E27FC236}">
                    <a16:creationId xmlns:a16="http://schemas.microsoft.com/office/drawing/2014/main" id="{A673635E-1035-D956-1404-8BA9C05EDB3A}"/>
                  </a:ext>
                </a:extLst>
              </p:cNvPr>
              <p:cNvSpPr/>
              <p:nvPr/>
            </p:nvSpPr>
            <p:spPr>
              <a:xfrm>
                <a:off x="-1092575" y="1946825"/>
                <a:ext cx="392800" cy="597125"/>
              </a:xfrm>
              <a:custGeom>
                <a:avLst/>
                <a:gdLst/>
                <a:ahLst/>
                <a:cxnLst/>
                <a:rect l="l" t="t" r="r" b="b"/>
                <a:pathLst>
                  <a:path w="15712" h="23885" extrusionOk="0">
                    <a:moveTo>
                      <a:pt x="4003" y="1"/>
                    </a:moveTo>
                    <a:cubicBezTo>
                      <a:pt x="3870" y="34"/>
                      <a:pt x="1401" y="668"/>
                      <a:pt x="601" y="5605"/>
                    </a:cubicBezTo>
                    <a:cubicBezTo>
                      <a:pt x="0" y="9708"/>
                      <a:pt x="334" y="15579"/>
                      <a:pt x="501" y="18714"/>
                    </a:cubicBezTo>
                    <a:cubicBezTo>
                      <a:pt x="534" y="19381"/>
                      <a:pt x="567" y="19915"/>
                      <a:pt x="567" y="20249"/>
                    </a:cubicBezTo>
                    <a:cubicBezTo>
                      <a:pt x="601" y="21216"/>
                      <a:pt x="601" y="22250"/>
                      <a:pt x="1401" y="22951"/>
                    </a:cubicBezTo>
                    <a:cubicBezTo>
                      <a:pt x="1968" y="23584"/>
                      <a:pt x="3069" y="23885"/>
                      <a:pt x="4804" y="23885"/>
                    </a:cubicBezTo>
                    <a:cubicBezTo>
                      <a:pt x="5137" y="23885"/>
                      <a:pt x="5471" y="23885"/>
                      <a:pt x="5871" y="23851"/>
                    </a:cubicBezTo>
                    <a:cubicBezTo>
                      <a:pt x="10875" y="23551"/>
                      <a:pt x="15545" y="21583"/>
                      <a:pt x="15612" y="21583"/>
                    </a:cubicBezTo>
                    <a:cubicBezTo>
                      <a:pt x="15678" y="21550"/>
                      <a:pt x="15712" y="21516"/>
                      <a:pt x="15712" y="21450"/>
                    </a:cubicBezTo>
                    <a:lnTo>
                      <a:pt x="15545" y="18681"/>
                    </a:lnTo>
                    <a:cubicBezTo>
                      <a:pt x="15545" y="18581"/>
                      <a:pt x="15511" y="18548"/>
                      <a:pt x="15411" y="18548"/>
                    </a:cubicBezTo>
                    <a:cubicBezTo>
                      <a:pt x="15411" y="18548"/>
                      <a:pt x="9474" y="17880"/>
                      <a:pt x="8340" y="17747"/>
                    </a:cubicBezTo>
                    <a:cubicBezTo>
                      <a:pt x="7406" y="17680"/>
                      <a:pt x="6205" y="17513"/>
                      <a:pt x="5805" y="17480"/>
                    </a:cubicBezTo>
                    <a:cubicBezTo>
                      <a:pt x="5838" y="16346"/>
                      <a:pt x="6238" y="8240"/>
                      <a:pt x="6205" y="6572"/>
                    </a:cubicBezTo>
                    <a:cubicBezTo>
                      <a:pt x="6205" y="6506"/>
                      <a:pt x="6138" y="6439"/>
                      <a:pt x="6071" y="6439"/>
                    </a:cubicBezTo>
                    <a:cubicBezTo>
                      <a:pt x="6005" y="6439"/>
                      <a:pt x="5971" y="6539"/>
                      <a:pt x="5971" y="6639"/>
                    </a:cubicBezTo>
                    <a:cubicBezTo>
                      <a:pt x="6005" y="8374"/>
                      <a:pt x="5538" y="17513"/>
                      <a:pt x="5538" y="17580"/>
                    </a:cubicBezTo>
                    <a:cubicBezTo>
                      <a:pt x="5538" y="17680"/>
                      <a:pt x="5571" y="17714"/>
                      <a:pt x="5671" y="17747"/>
                    </a:cubicBezTo>
                    <a:cubicBezTo>
                      <a:pt x="5671" y="17747"/>
                      <a:pt x="7206" y="17914"/>
                      <a:pt x="8340" y="18047"/>
                    </a:cubicBezTo>
                    <a:cubicBezTo>
                      <a:pt x="9374" y="18181"/>
                      <a:pt x="14477" y="18714"/>
                      <a:pt x="15311" y="18814"/>
                    </a:cubicBezTo>
                    <a:lnTo>
                      <a:pt x="15478" y="21383"/>
                    </a:lnTo>
                    <a:cubicBezTo>
                      <a:pt x="14811" y="21683"/>
                      <a:pt x="10508" y="23351"/>
                      <a:pt x="5905" y="23584"/>
                    </a:cubicBezTo>
                    <a:cubicBezTo>
                      <a:pt x="5511" y="23608"/>
                      <a:pt x="5142" y="23620"/>
                      <a:pt x="4799" y="23620"/>
                    </a:cubicBezTo>
                    <a:cubicBezTo>
                      <a:pt x="3223" y="23620"/>
                      <a:pt x="2171" y="23365"/>
                      <a:pt x="1568" y="22817"/>
                    </a:cubicBezTo>
                    <a:cubicBezTo>
                      <a:pt x="868" y="22183"/>
                      <a:pt x="868" y="21216"/>
                      <a:pt x="834" y="20315"/>
                    </a:cubicBezTo>
                    <a:cubicBezTo>
                      <a:pt x="834" y="19982"/>
                      <a:pt x="801" y="19415"/>
                      <a:pt x="734" y="18748"/>
                    </a:cubicBezTo>
                    <a:cubicBezTo>
                      <a:pt x="567" y="15645"/>
                      <a:pt x="234" y="9741"/>
                      <a:pt x="868" y="5705"/>
                    </a:cubicBezTo>
                    <a:cubicBezTo>
                      <a:pt x="1635" y="968"/>
                      <a:pt x="4003" y="301"/>
                      <a:pt x="4037" y="301"/>
                    </a:cubicBezTo>
                    <a:cubicBezTo>
                      <a:pt x="4137" y="301"/>
                      <a:pt x="4170" y="201"/>
                      <a:pt x="4170" y="134"/>
                    </a:cubicBezTo>
                    <a:cubicBezTo>
                      <a:pt x="4170" y="34"/>
                      <a:pt x="4070" y="1"/>
                      <a:pt x="40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714;p42">
                <a:extLst>
                  <a:ext uri="{FF2B5EF4-FFF2-40B4-BE49-F238E27FC236}">
                    <a16:creationId xmlns:a16="http://schemas.microsoft.com/office/drawing/2014/main" id="{AF5D5149-7D94-F5BC-A286-578CD224133D}"/>
                  </a:ext>
                </a:extLst>
              </p:cNvPr>
              <p:cNvSpPr/>
              <p:nvPr/>
            </p:nvSpPr>
            <p:spPr>
              <a:xfrm>
                <a:off x="-1013350" y="2388275"/>
                <a:ext cx="62575" cy="4392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757" extrusionOk="0">
                    <a:moveTo>
                      <a:pt x="2342" y="0"/>
                    </a:moveTo>
                    <a:cubicBezTo>
                      <a:pt x="2312" y="0"/>
                      <a:pt x="2277" y="8"/>
                      <a:pt x="2235" y="22"/>
                    </a:cubicBezTo>
                    <a:cubicBezTo>
                      <a:pt x="1501" y="489"/>
                      <a:pt x="768" y="990"/>
                      <a:pt x="67" y="1523"/>
                    </a:cubicBezTo>
                    <a:cubicBezTo>
                      <a:pt x="34" y="1557"/>
                      <a:pt x="0" y="1657"/>
                      <a:pt x="34" y="1723"/>
                    </a:cubicBezTo>
                    <a:cubicBezTo>
                      <a:pt x="134" y="1723"/>
                      <a:pt x="167" y="1757"/>
                      <a:pt x="200" y="1757"/>
                    </a:cubicBezTo>
                    <a:cubicBezTo>
                      <a:pt x="234" y="1757"/>
                      <a:pt x="234" y="1757"/>
                      <a:pt x="301" y="1723"/>
                    </a:cubicBezTo>
                    <a:cubicBezTo>
                      <a:pt x="968" y="1190"/>
                      <a:pt x="1702" y="723"/>
                      <a:pt x="2402" y="256"/>
                    </a:cubicBezTo>
                    <a:cubicBezTo>
                      <a:pt x="2502" y="222"/>
                      <a:pt x="2502" y="156"/>
                      <a:pt x="2435" y="56"/>
                    </a:cubicBezTo>
                    <a:cubicBezTo>
                      <a:pt x="2416" y="17"/>
                      <a:pt x="2385" y="0"/>
                      <a:pt x="2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715;p42">
                <a:extLst>
                  <a:ext uri="{FF2B5EF4-FFF2-40B4-BE49-F238E27FC236}">
                    <a16:creationId xmlns:a16="http://schemas.microsoft.com/office/drawing/2014/main" id="{B7119A7C-C5AE-4E09-B3BF-1B86C36276A7}"/>
                  </a:ext>
                </a:extLst>
              </p:cNvPr>
              <p:cNvSpPr/>
              <p:nvPr/>
            </p:nvSpPr>
            <p:spPr>
              <a:xfrm>
                <a:off x="-1015850" y="2377975"/>
                <a:ext cx="5755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1002" extrusionOk="0">
                    <a:moveTo>
                      <a:pt x="2135" y="1"/>
                    </a:moveTo>
                    <a:cubicBezTo>
                      <a:pt x="1435" y="134"/>
                      <a:pt x="734" y="401"/>
                      <a:pt x="100" y="768"/>
                    </a:cubicBezTo>
                    <a:cubicBezTo>
                      <a:pt x="0" y="801"/>
                      <a:pt x="0" y="901"/>
                      <a:pt x="67" y="968"/>
                    </a:cubicBezTo>
                    <a:cubicBezTo>
                      <a:pt x="0" y="1001"/>
                      <a:pt x="67" y="1001"/>
                      <a:pt x="134" y="1001"/>
                    </a:cubicBezTo>
                    <a:lnTo>
                      <a:pt x="234" y="1001"/>
                    </a:lnTo>
                    <a:cubicBezTo>
                      <a:pt x="834" y="668"/>
                      <a:pt x="1501" y="434"/>
                      <a:pt x="2168" y="301"/>
                    </a:cubicBezTo>
                    <a:cubicBezTo>
                      <a:pt x="2269" y="301"/>
                      <a:pt x="2302" y="234"/>
                      <a:pt x="2302" y="134"/>
                    </a:cubicBezTo>
                    <a:cubicBezTo>
                      <a:pt x="2302" y="67"/>
                      <a:pt x="2235" y="1"/>
                      <a:pt x="2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716;p42">
                <a:extLst>
                  <a:ext uri="{FF2B5EF4-FFF2-40B4-BE49-F238E27FC236}">
                    <a16:creationId xmlns:a16="http://schemas.microsoft.com/office/drawing/2014/main" id="{E495C717-8E7C-982C-B564-D564062C12B1}"/>
                  </a:ext>
                </a:extLst>
              </p:cNvPr>
              <p:cNvSpPr/>
              <p:nvPr/>
            </p:nvSpPr>
            <p:spPr>
              <a:xfrm>
                <a:off x="-940800" y="2073600"/>
                <a:ext cx="30875" cy="1918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7673" extrusionOk="0">
                    <a:moveTo>
                      <a:pt x="1101" y="0"/>
                    </a:moveTo>
                    <a:cubicBezTo>
                      <a:pt x="1001" y="0"/>
                      <a:pt x="968" y="34"/>
                      <a:pt x="968" y="134"/>
                    </a:cubicBezTo>
                    <a:cubicBezTo>
                      <a:pt x="934" y="2602"/>
                      <a:pt x="634" y="5104"/>
                      <a:pt x="67" y="7506"/>
                    </a:cubicBezTo>
                    <a:cubicBezTo>
                      <a:pt x="0" y="7572"/>
                      <a:pt x="67" y="7639"/>
                      <a:pt x="167" y="7672"/>
                    </a:cubicBezTo>
                    <a:cubicBezTo>
                      <a:pt x="267" y="7672"/>
                      <a:pt x="301" y="7639"/>
                      <a:pt x="301" y="7572"/>
                    </a:cubicBezTo>
                    <a:cubicBezTo>
                      <a:pt x="901" y="5137"/>
                      <a:pt x="1168" y="2635"/>
                      <a:pt x="1235" y="134"/>
                    </a:cubicBezTo>
                    <a:cubicBezTo>
                      <a:pt x="1235" y="67"/>
                      <a:pt x="1168" y="0"/>
                      <a:pt x="1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717;p42">
                <a:extLst>
                  <a:ext uri="{FF2B5EF4-FFF2-40B4-BE49-F238E27FC236}">
                    <a16:creationId xmlns:a16="http://schemas.microsoft.com/office/drawing/2014/main" id="{650F026D-EF43-481A-84F6-225DA5D364E7}"/>
                  </a:ext>
                </a:extLst>
              </p:cNvPr>
              <p:cNvSpPr/>
              <p:nvPr/>
            </p:nvSpPr>
            <p:spPr>
              <a:xfrm>
                <a:off x="-1135100" y="2585000"/>
                <a:ext cx="177650" cy="9980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39921" extrusionOk="0">
                    <a:moveTo>
                      <a:pt x="6984" y="1"/>
                    </a:moveTo>
                    <a:cubicBezTo>
                      <a:pt x="6947" y="1"/>
                      <a:pt x="6905" y="9"/>
                      <a:pt x="6872" y="26"/>
                    </a:cubicBezTo>
                    <a:cubicBezTo>
                      <a:pt x="6572" y="292"/>
                      <a:pt x="0" y="6830"/>
                      <a:pt x="6004" y="39821"/>
                    </a:cubicBezTo>
                    <a:cubicBezTo>
                      <a:pt x="6038" y="39887"/>
                      <a:pt x="6105" y="39921"/>
                      <a:pt x="6171" y="39921"/>
                    </a:cubicBezTo>
                    <a:cubicBezTo>
                      <a:pt x="6238" y="39921"/>
                      <a:pt x="6338" y="39854"/>
                      <a:pt x="6271" y="39754"/>
                    </a:cubicBezTo>
                    <a:cubicBezTo>
                      <a:pt x="3169" y="22675"/>
                      <a:pt x="3569" y="12835"/>
                      <a:pt x="4403" y="7564"/>
                    </a:cubicBezTo>
                    <a:cubicBezTo>
                      <a:pt x="5371" y="1894"/>
                      <a:pt x="7039" y="292"/>
                      <a:pt x="7072" y="226"/>
                    </a:cubicBezTo>
                    <a:cubicBezTo>
                      <a:pt x="7105" y="192"/>
                      <a:pt x="7105" y="126"/>
                      <a:pt x="7072" y="26"/>
                    </a:cubicBezTo>
                    <a:cubicBezTo>
                      <a:pt x="7055" y="9"/>
                      <a:pt x="7022" y="1"/>
                      <a:pt x="69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718;p42">
              <a:extLst>
                <a:ext uri="{FF2B5EF4-FFF2-40B4-BE49-F238E27FC236}">
                  <a16:creationId xmlns:a16="http://schemas.microsoft.com/office/drawing/2014/main" id="{AE21DC19-06AE-C9DE-948F-32E41A24C10C}"/>
                </a:ext>
              </a:extLst>
            </p:cNvPr>
            <p:cNvGrpSpPr/>
            <p:nvPr/>
          </p:nvGrpSpPr>
          <p:grpSpPr>
            <a:xfrm>
              <a:off x="1428800" y="3101325"/>
              <a:ext cx="961550" cy="803100"/>
              <a:chOff x="1428800" y="3101325"/>
              <a:chExt cx="961550" cy="803100"/>
            </a:xfrm>
          </p:grpSpPr>
          <p:sp>
            <p:nvSpPr>
              <p:cNvPr id="6" name="Google Shape;719;p42">
                <a:extLst>
                  <a:ext uri="{FF2B5EF4-FFF2-40B4-BE49-F238E27FC236}">
                    <a16:creationId xmlns:a16="http://schemas.microsoft.com/office/drawing/2014/main" id="{8521D481-BFA0-33EE-6F00-FB94467F15EA}"/>
                  </a:ext>
                </a:extLst>
              </p:cNvPr>
              <p:cNvSpPr/>
              <p:nvPr/>
            </p:nvSpPr>
            <p:spPr>
              <a:xfrm>
                <a:off x="1428800" y="3204725"/>
                <a:ext cx="522900" cy="522075"/>
              </a:xfrm>
              <a:custGeom>
                <a:avLst/>
                <a:gdLst/>
                <a:ahLst/>
                <a:cxnLst/>
                <a:rect l="l" t="t" r="r" b="b"/>
                <a:pathLst>
                  <a:path w="20916" h="20883" extrusionOk="0">
                    <a:moveTo>
                      <a:pt x="10475" y="6205"/>
                    </a:moveTo>
                    <a:cubicBezTo>
                      <a:pt x="11009" y="6205"/>
                      <a:pt x="11576" y="6338"/>
                      <a:pt x="12076" y="6505"/>
                    </a:cubicBezTo>
                    <a:lnTo>
                      <a:pt x="12143" y="6438"/>
                    </a:lnTo>
                    <a:lnTo>
                      <a:pt x="12143" y="6505"/>
                    </a:lnTo>
                    <a:cubicBezTo>
                      <a:pt x="13144" y="6939"/>
                      <a:pt x="13944" y="7706"/>
                      <a:pt x="14344" y="8773"/>
                    </a:cubicBezTo>
                    <a:lnTo>
                      <a:pt x="14445" y="8773"/>
                    </a:lnTo>
                    <a:lnTo>
                      <a:pt x="14344" y="8840"/>
                    </a:lnTo>
                    <a:cubicBezTo>
                      <a:pt x="14578" y="9340"/>
                      <a:pt x="14645" y="9841"/>
                      <a:pt x="14645" y="10441"/>
                    </a:cubicBezTo>
                    <a:cubicBezTo>
                      <a:pt x="14645" y="10975"/>
                      <a:pt x="14511" y="11509"/>
                      <a:pt x="14344" y="12009"/>
                    </a:cubicBezTo>
                    <a:lnTo>
                      <a:pt x="14445" y="12109"/>
                    </a:lnTo>
                    <a:lnTo>
                      <a:pt x="14344" y="12109"/>
                    </a:lnTo>
                    <a:cubicBezTo>
                      <a:pt x="13944" y="13110"/>
                      <a:pt x="13144" y="13910"/>
                      <a:pt x="12143" y="14344"/>
                    </a:cubicBezTo>
                    <a:lnTo>
                      <a:pt x="12143" y="14444"/>
                    </a:lnTo>
                    <a:lnTo>
                      <a:pt x="12076" y="14344"/>
                    </a:lnTo>
                    <a:cubicBezTo>
                      <a:pt x="11576" y="14578"/>
                      <a:pt x="11075" y="14644"/>
                      <a:pt x="10475" y="14644"/>
                    </a:cubicBezTo>
                    <a:cubicBezTo>
                      <a:pt x="9941" y="14644"/>
                      <a:pt x="9408" y="14511"/>
                      <a:pt x="8907" y="14344"/>
                    </a:cubicBezTo>
                    <a:lnTo>
                      <a:pt x="8807" y="14444"/>
                    </a:lnTo>
                    <a:lnTo>
                      <a:pt x="8807" y="14344"/>
                    </a:lnTo>
                    <a:cubicBezTo>
                      <a:pt x="7806" y="13944"/>
                      <a:pt x="7006" y="13143"/>
                      <a:pt x="6572" y="12109"/>
                    </a:cubicBezTo>
                    <a:lnTo>
                      <a:pt x="6472" y="12109"/>
                    </a:lnTo>
                    <a:lnTo>
                      <a:pt x="6572" y="12009"/>
                    </a:lnTo>
                    <a:cubicBezTo>
                      <a:pt x="6339" y="11509"/>
                      <a:pt x="6272" y="11008"/>
                      <a:pt x="6272" y="10441"/>
                    </a:cubicBezTo>
                    <a:cubicBezTo>
                      <a:pt x="6272" y="9907"/>
                      <a:pt x="6405" y="9340"/>
                      <a:pt x="6572" y="8840"/>
                    </a:cubicBezTo>
                    <a:lnTo>
                      <a:pt x="6472" y="8773"/>
                    </a:lnTo>
                    <a:lnTo>
                      <a:pt x="6572" y="8773"/>
                    </a:lnTo>
                    <a:cubicBezTo>
                      <a:pt x="6973" y="7773"/>
                      <a:pt x="7773" y="6972"/>
                      <a:pt x="8807" y="6505"/>
                    </a:cubicBezTo>
                    <a:lnTo>
                      <a:pt x="8807" y="6438"/>
                    </a:lnTo>
                    <a:lnTo>
                      <a:pt x="8874" y="6505"/>
                    </a:lnTo>
                    <a:cubicBezTo>
                      <a:pt x="9374" y="6305"/>
                      <a:pt x="9875" y="6205"/>
                      <a:pt x="10475" y="6205"/>
                    </a:cubicBezTo>
                    <a:close/>
                    <a:moveTo>
                      <a:pt x="8807" y="0"/>
                    </a:moveTo>
                    <a:lnTo>
                      <a:pt x="8807" y="2636"/>
                    </a:lnTo>
                    <a:cubicBezTo>
                      <a:pt x="7840" y="2836"/>
                      <a:pt x="6939" y="3203"/>
                      <a:pt x="6105" y="3770"/>
                    </a:cubicBezTo>
                    <a:lnTo>
                      <a:pt x="4237" y="1868"/>
                    </a:lnTo>
                    <a:lnTo>
                      <a:pt x="1902" y="4203"/>
                    </a:lnTo>
                    <a:lnTo>
                      <a:pt x="3770" y="6105"/>
                    </a:lnTo>
                    <a:cubicBezTo>
                      <a:pt x="3237" y="6872"/>
                      <a:pt x="2836" y="7806"/>
                      <a:pt x="2636" y="8807"/>
                    </a:cubicBezTo>
                    <a:lnTo>
                      <a:pt x="1" y="8807"/>
                    </a:lnTo>
                    <a:lnTo>
                      <a:pt x="1" y="12109"/>
                    </a:lnTo>
                    <a:lnTo>
                      <a:pt x="2636" y="12109"/>
                    </a:lnTo>
                    <a:cubicBezTo>
                      <a:pt x="2836" y="13076"/>
                      <a:pt x="3237" y="13977"/>
                      <a:pt x="3770" y="14811"/>
                    </a:cubicBezTo>
                    <a:lnTo>
                      <a:pt x="1902" y="16679"/>
                    </a:lnTo>
                    <a:lnTo>
                      <a:pt x="4237" y="19014"/>
                    </a:lnTo>
                    <a:lnTo>
                      <a:pt x="6105" y="17146"/>
                    </a:lnTo>
                    <a:cubicBezTo>
                      <a:pt x="6906" y="17680"/>
                      <a:pt x="7806" y="18080"/>
                      <a:pt x="8807" y="18280"/>
                    </a:cubicBezTo>
                    <a:lnTo>
                      <a:pt x="8807" y="20882"/>
                    </a:lnTo>
                    <a:lnTo>
                      <a:pt x="12110" y="20882"/>
                    </a:lnTo>
                    <a:lnTo>
                      <a:pt x="12110" y="18280"/>
                    </a:lnTo>
                    <a:cubicBezTo>
                      <a:pt x="13077" y="18080"/>
                      <a:pt x="13978" y="17680"/>
                      <a:pt x="14811" y="17146"/>
                    </a:cubicBezTo>
                    <a:lnTo>
                      <a:pt x="16679" y="19014"/>
                    </a:lnTo>
                    <a:lnTo>
                      <a:pt x="19014" y="16679"/>
                    </a:lnTo>
                    <a:lnTo>
                      <a:pt x="17146" y="14811"/>
                    </a:lnTo>
                    <a:cubicBezTo>
                      <a:pt x="17680" y="14010"/>
                      <a:pt x="18080" y="13110"/>
                      <a:pt x="18281" y="12109"/>
                    </a:cubicBezTo>
                    <a:lnTo>
                      <a:pt x="20916" y="12109"/>
                    </a:lnTo>
                    <a:lnTo>
                      <a:pt x="20916" y="8807"/>
                    </a:lnTo>
                    <a:lnTo>
                      <a:pt x="18281" y="8807"/>
                    </a:lnTo>
                    <a:cubicBezTo>
                      <a:pt x="18080" y="7839"/>
                      <a:pt x="17680" y="6939"/>
                      <a:pt x="17146" y="6105"/>
                    </a:cubicBezTo>
                    <a:lnTo>
                      <a:pt x="19014" y="4203"/>
                    </a:lnTo>
                    <a:lnTo>
                      <a:pt x="16679" y="1868"/>
                    </a:lnTo>
                    <a:lnTo>
                      <a:pt x="14811" y="3770"/>
                    </a:lnTo>
                    <a:cubicBezTo>
                      <a:pt x="14011" y="3236"/>
                      <a:pt x="13110" y="2836"/>
                      <a:pt x="12110" y="2636"/>
                    </a:cubicBezTo>
                    <a:lnTo>
                      <a:pt x="12110" y="0"/>
                    </a:lnTo>
                    <a:close/>
                  </a:path>
                </a:pathLst>
              </a:custGeom>
              <a:solidFill>
                <a:srgbClr val="6E9BD3">
                  <a:alpha val="43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720;p42">
                <a:extLst>
                  <a:ext uri="{FF2B5EF4-FFF2-40B4-BE49-F238E27FC236}">
                    <a16:creationId xmlns:a16="http://schemas.microsoft.com/office/drawing/2014/main" id="{00F9D8CB-B835-89A2-259A-0EFA8AED0202}"/>
                  </a:ext>
                </a:extLst>
              </p:cNvPr>
              <p:cNvSpPr/>
              <p:nvPr/>
            </p:nvSpPr>
            <p:spPr>
              <a:xfrm>
                <a:off x="1953350" y="3101325"/>
                <a:ext cx="298575" cy="301075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12043" extrusionOk="0">
                    <a:moveTo>
                      <a:pt x="5905" y="3569"/>
                    </a:moveTo>
                    <a:cubicBezTo>
                      <a:pt x="6238" y="3569"/>
                      <a:pt x="6539" y="3636"/>
                      <a:pt x="6839" y="3736"/>
                    </a:cubicBezTo>
                    <a:lnTo>
                      <a:pt x="6872" y="3703"/>
                    </a:lnTo>
                    <a:lnTo>
                      <a:pt x="6872" y="3736"/>
                    </a:lnTo>
                    <a:cubicBezTo>
                      <a:pt x="7473" y="3970"/>
                      <a:pt x="7906" y="4437"/>
                      <a:pt x="8173" y="5037"/>
                    </a:cubicBezTo>
                    <a:lnTo>
                      <a:pt x="8206" y="5037"/>
                    </a:lnTo>
                    <a:lnTo>
                      <a:pt x="8173" y="5070"/>
                    </a:lnTo>
                    <a:cubicBezTo>
                      <a:pt x="8306" y="5371"/>
                      <a:pt x="8340" y="5637"/>
                      <a:pt x="8340" y="5971"/>
                    </a:cubicBezTo>
                    <a:cubicBezTo>
                      <a:pt x="8340" y="6305"/>
                      <a:pt x="8306" y="6605"/>
                      <a:pt x="8206" y="6938"/>
                    </a:cubicBezTo>
                    <a:lnTo>
                      <a:pt x="8173" y="6938"/>
                    </a:lnTo>
                    <a:cubicBezTo>
                      <a:pt x="7906" y="7539"/>
                      <a:pt x="7473" y="7972"/>
                      <a:pt x="6872" y="8239"/>
                    </a:cubicBezTo>
                    <a:lnTo>
                      <a:pt x="6872" y="8273"/>
                    </a:lnTo>
                    <a:lnTo>
                      <a:pt x="6839" y="8239"/>
                    </a:lnTo>
                    <a:cubicBezTo>
                      <a:pt x="6539" y="8373"/>
                      <a:pt x="6238" y="8406"/>
                      <a:pt x="5905" y="8406"/>
                    </a:cubicBezTo>
                    <a:cubicBezTo>
                      <a:pt x="5571" y="8406"/>
                      <a:pt x="5304" y="8306"/>
                      <a:pt x="5004" y="8239"/>
                    </a:cubicBezTo>
                    <a:lnTo>
                      <a:pt x="4971" y="8273"/>
                    </a:lnTo>
                    <a:lnTo>
                      <a:pt x="4971" y="8239"/>
                    </a:lnTo>
                    <a:cubicBezTo>
                      <a:pt x="4370" y="7972"/>
                      <a:pt x="3903" y="7539"/>
                      <a:pt x="3670" y="6938"/>
                    </a:cubicBezTo>
                    <a:lnTo>
                      <a:pt x="3636" y="6938"/>
                    </a:lnTo>
                    <a:lnTo>
                      <a:pt x="3670" y="6905"/>
                    </a:lnTo>
                    <a:cubicBezTo>
                      <a:pt x="3536" y="6605"/>
                      <a:pt x="3503" y="6305"/>
                      <a:pt x="3503" y="5971"/>
                    </a:cubicBezTo>
                    <a:cubicBezTo>
                      <a:pt x="3503" y="5637"/>
                      <a:pt x="3536" y="5371"/>
                      <a:pt x="3670" y="5070"/>
                    </a:cubicBezTo>
                    <a:lnTo>
                      <a:pt x="3636" y="5037"/>
                    </a:lnTo>
                    <a:lnTo>
                      <a:pt x="3670" y="5037"/>
                    </a:lnTo>
                    <a:cubicBezTo>
                      <a:pt x="3903" y="4437"/>
                      <a:pt x="4370" y="3970"/>
                      <a:pt x="4971" y="3736"/>
                    </a:cubicBezTo>
                    <a:lnTo>
                      <a:pt x="4971" y="3703"/>
                    </a:lnTo>
                    <a:lnTo>
                      <a:pt x="5004" y="3736"/>
                    </a:lnTo>
                    <a:cubicBezTo>
                      <a:pt x="5304" y="3603"/>
                      <a:pt x="5571" y="3569"/>
                      <a:pt x="5905" y="3569"/>
                    </a:cubicBezTo>
                    <a:close/>
                    <a:moveTo>
                      <a:pt x="5004" y="0"/>
                    </a:moveTo>
                    <a:lnTo>
                      <a:pt x="5004" y="1501"/>
                    </a:lnTo>
                    <a:cubicBezTo>
                      <a:pt x="4437" y="1635"/>
                      <a:pt x="3903" y="1835"/>
                      <a:pt x="3470" y="2135"/>
                    </a:cubicBezTo>
                    <a:lnTo>
                      <a:pt x="2369" y="1068"/>
                    </a:lnTo>
                    <a:lnTo>
                      <a:pt x="1035" y="2402"/>
                    </a:lnTo>
                    <a:lnTo>
                      <a:pt x="2135" y="3469"/>
                    </a:lnTo>
                    <a:cubicBezTo>
                      <a:pt x="1835" y="3936"/>
                      <a:pt x="1602" y="4470"/>
                      <a:pt x="1502" y="5037"/>
                    </a:cubicBezTo>
                    <a:lnTo>
                      <a:pt x="1" y="5037"/>
                    </a:lnTo>
                    <a:lnTo>
                      <a:pt x="1" y="6938"/>
                    </a:lnTo>
                    <a:lnTo>
                      <a:pt x="1502" y="6938"/>
                    </a:lnTo>
                    <a:cubicBezTo>
                      <a:pt x="1635" y="7539"/>
                      <a:pt x="1835" y="8006"/>
                      <a:pt x="2135" y="8473"/>
                    </a:cubicBezTo>
                    <a:lnTo>
                      <a:pt x="1035" y="9574"/>
                    </a:lnTo>
                    <a:lnTo>
                      <a:pt x="2369" y="10908"/>
                    </a:lnTo>
                    <a:lnTo>
                      <a:pt x="3470" y="9807"/>
                    </a:lnTo>
                    <a:cubicBezTo>
                      <a:pt x="3937" y="10107"/>
                      <a:pt x="4470" y="10374"/>
                      <a:pt x="5004" y="10441"/>
                    </a:cubicBezTo>
                    <a:lnTo>
                      <a:pt x="5004" y="12042"/>
                    </a:lnTo>
                    <a:lnTo>
                      <a:pt x="6939" y="12042"/>
                    </a:lnTo>
                    <a:lnTo>
                      <a:pt x="6939" y="10541"/>
                    </a:lnTo>
                    <a:cubicBezTo>
                      <a:pt x="7506" y="10408"/>
                      <a:pt x="8006" y="10207"/>
                      <a:pt x="8473" y="9907"/>
                    </a:cubicBezTo>
                    <a:lnTo>
                      <a:pt x="9541" y="10975"/>
                    </a:lnTo>
                    <a:lnTo>
                      <a:pt x="10875" y="9640"/>
                    </a:lnTo>
                    <a:lnTo>
                      <a:pt x="9808" y="8573"/>
                    </a:lnTo>
                    <a:cubicBezTo>
                      <a:pt x="10074" y="8106"/>
                      <a:pt x="10341" y="7572"/>
                      <a:pt x="10408" y="7038"/>
                    </a:cubicBezTo>
                    <a:lnTo>
                      <a:pt x="11942" y="7038"/>
                    </a:lnTo>
                    <a:lnTo>
                      <a:pt x="11942" y="6938"/>
                    </a:lnTo>
                    <a:lnTo>
                      <a:pt x="11942" y="5037"/>
                    </a:lnTo>
                    <a:lnTo>
                      <a:pt x="10408" y="5037"/>
                    </a:lnTo>
                    <a:cubicBezTo>
                      <a:pt x="10308" y="4437"/>
                      <a:pt x="10074" y="3936"/>
                      <a:pt x="9808" y="3469"/>
                    </a:cubicBezTo>
                    <a:lnTo>
                      <a:pt x="10875" y="2402"/>
                    </a:lnTo>
                    <a:lnTo>
                      <a:pt x="9541" y="1068"/>
                    </a:lnTo>
                    <a:lnTo>
                      <a:pt x="8473" y="2135"/>
                    </a:lnTo>
                    <a:cubicBezTo>
                      <a:pt x="8006" y="1835"/>
                      <a:pt x="7473" y="1601"/>
                      <a:pt x="6939" y="1501"/>
                    </a:cubicBezTo>
                    <a:lnTo>
                      <a:pt x="6939" y="0"/>
                    </a:lnTo>
                    <a:close/>
                  </a:path>
                </a:pathLst>
              </a:custGeom>
              <a:solidFill>
                <a:srgbClr val="6E9BD3">
                  <a:alpha val="43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721;p42">
                <a:extLst>
                  <a:ext uri="{FF2B5EF4-FFF2-40B4-BE49-F238E27FC236}">
                    <a16:creationId xmlns:a16="http://schemas.microsoft.com/office/drawing/2014/main" id="{CB5583A5-95B8-4995-276E-C577BD4CC03D}"/>
                  </a:ext>
                </a:extLst>
              </p:cNvPr>
              <p:cNvSpPr/>
              <p:nvPr/>
            </p:nvSpPr>
            <p:spPr>
              <a:xfrm>
                <a:off x="1952525" y="3466575"/>
                <a:ext cx="437825" cy="437850"/>
              </a:xfrm>
              <a:custGeom>
                <a:avLst/>
                <a:gdLst/>
                <a:ahLst/>
                <a:cxnLst/>
                <a:rect l="l" t="t" r="r" b="b"/>
                <a:pathLst>
                  <a:path w="17513" h="17514" extrusionOk="0">
                    <a:moveTo>
                      <a:pt x="8740" y="5204"/>
                    </a:moveTo>
                    <a:cubicBezTo>
                      <a:pt x="9207" y="5204"/>
                      <a:pt x="9674" y="5304"/>
                      <a:pt x="10074" y="5471"/>
                    </a:cubicBezTo>
                    <a:lnTo>
                      <a:pt x="10141" y="5438"/>
                    </a:lnTo>
                    <a:lnTo>
                      <a:pt x="10141" y="5505"/>
                    </a:lnTo>
                    <a:cubicBezTo>
                      <a:pt x="10975" y="5871"/>
                      <a:pt x="11642" y="6539"/>
                      <a:pt x="12009" y="7373"/>
                    </a:cubicBezTo>
                    <a:lnTo>
                      <a:pt x="12075" y="7373"/>
                    </a:lnTo>
                    <a:lnTo>
                      <a:pt x="12042" y="7439"/>
                    </a:lnTo>
                    <a:cubicBezTo>
                      <a:pt x="12209" y="7840"/>
                      <a:pt x="12309" y="8307"/>
                      <a:pt x="12309" y="8774"/>
                    </a:cubicBezTo>
                    <a:cubicBezTo>
                      <a:pt x="12309" y="9207"/>
                      <a:pt x="12209" y="9674"/>
                      <a:pt x="12042" y="10108"/>
                    </a:cubicBezTo>
                    <a:lnTo>
                      <a:pt x="12075" y="10141"/>
                    </a:lnTo>
                    <a:lnTo>
                      <a:pt x="12009" y="10141"/>
                    </a:lnTo>
                    <a:cubicBezTo>
                      <a:pt x="11642" y="10975"/>
                      <a:pt x="10975" y="11642"/>
                      <a:pt x="10141" y="12009"/>
                    </a:cubicBezTo>
                    <a:lnTo>
                      <a:pt x="10141" y="12109"/>
                    </a:lnTo>
                    <a:lnTo>
                      <a:pt x="10074" y="12043"/>
                    </a:lnTo>
                    <a:cubicBezTo>
                      <a:pt x="9674" y="12209"/>
                      <a:pt x="9207" y="12309"/>
                      <a:pt x="8740" y="12309"/>
                    </a:cubicBezTo>
                    <a:cubicBezTo>
                      <a:pt x="8306" y="12309"/>
                      <a:pt x="7839" y="12209"/>
                      <a:pt x="7405" y="12043"/>
                    </a:cubicBezTo>
                    <a:lnTo>
                      <a:pt x="7372" y="12109"/>
                    </a:lnTo>
                    <a:lnTo>
                      <a:pt x="7372" y="12009"/>
                    </a:lnTo>
                    <a:cubicBezTo>
                      <a:pt x="6538" y="11642"/>
                      <a:pt x="5871" y="10975"/>
                      <a:pt x="5504" y="10141"/>
                    </a:cubicBezTo>
                    <a:lnTo>
                      <a:pt x="5404" y="10141"/>
                    </a:lnTo>
                    <a:lnTo>
                      <a:pt x="5471" y="10108"/>
                    </a:lnTo>
                    <a:cubicBezTo>
                      <a:pt x="5304" y="9674"/>
                      <a:pt x="5204" y="9207"/>
                      <a:pt x="5204" y="8774"/>
                    </a:cubicBezTo>
                    <a:cubicBezTo>
                      <a:pt x="5204" y="8307"/>
                      <a:pt x="5304" y="7840"/>
                      <a:pt x="5471" y="7439"/>
                    </a:cubicBezTo>
                    <a:lnTo>
                      <a:pt x="5404" y="7373"/>
                    </a:lnTo>
                    <a:lnTo>
                      <a:pt x="5504" y="7373"/>
                    </a:lnTo>
                    <a:cubicBezTo>
                      <a:pt x="5871" y="6539"/>
                      <a:pt x="6538" y="5871"/>
                      <a:pt x="7372" y="5505"/>
                    </a:cubicBezTo>
                    <a:lnTo>
                      <a:pt x="7372" y="5438"/>
                    </a:lnTo>
                    <a:lnTo>
                      <a:pt x="7405" y="5471"/>
                    </a:lnTo>
                    <a:cubicBezTo>
                      <a:pt x="7839" y="5304"/>
                      <a:pt x="8306" y="5204"/>
                      <a:pt x="8740" y="5204"/>
                    </a:cubicBezTo>
                    <a:close/>
                    <a:moveTo>
                      <a:pt x="7372" y="1"/>
                    </a:moveTo>
                    <a:lnTo>
                      <a:pt x="7372" y="2202"/>
                    </a:lnTo>
                    <a:cubicBezTo>
                      <a:pt x="6538" y="2369"/>
                      <a:pt x="5804" y="2703"/>
                      <a:pt x="5137" y="3170"/>
                    </a:cubicBezTo>
                    <a:lnTo>
                      <a:pt x="3536" y="1602"/>
                    </a:lnTo>
                    <a:lnTo>
                      <a:pt x="1568" y="3536"/>
                    </a:lnTo>
                    <a:lnTo>
                      <a:pt x="3169" y="5138"/>
                    </a:lnTo>
                    <a:cubicBezTo>
                      <a:pt x="2702" y="5805"/>
                      <a:pt x="2402" y="6605"/>
                      <a:pt x="2202" y="7373"/>
                    </a:cubicBezTo>
                    <a:lnTo>
                      <a:pt x="0" y="7373"/>
                    </a:lnTo>
                    <a:lnTo>
                      <a:pt x="0" y="10141"/>
                    </a:lnTo>
                    <a:lnTo>
                      <a:pt x="2202" y="10141"/>
                    </a:lnTo>
                    <a:cubicBezTo>
                      <a:pt x="2369" y="10975"/>
                      <a:pt x="2702" y="11709"/>
                      <a:pt x="3169" y="12376"/>
                    </a:cubicBezTo>
                    <a:lnTo>
                      <a:pt x="1568" y="13977"/>
                    </a:lnTo>
                    <a:lnTo>
                      <a:pt x="3536" y="15945"/>
                    </a:lnTo>
                    <a:lnTo>
                      <a:pt x="5137" y="14344"/>
                    </a:lnTo>
                    <a:cubicBezTo>
                      <a:pt x="5804" y="14811"/>
                      <a:pt x="6572" y="15111"/>
                      <a:pt x="7372" y="15312"/>
                    </a:cubicBezTo>
                    <a:lnTo>
                      <a:pt x="7372" y="17513"/>
                    </a:lnTo>
                    <a:lnTo>
                      <a:pt x="10141" y="17513"/>
                    </a:lnTo>
                    <a:lnTo>
                      <a:pt x="10141" y="15312"/>
                    </a:lnTo>
                    <a:cubicBezTo>
                      <a:pt x="10975" y="15145"/>
                      <a:pt x="11709" y="14811"/>
                      <a:pt x="12376" y="14344"/>
                    </a:cubicBezTo>
                    <a:lnTo>
                      <a:pt x="13977" y="15945"/>
                    </a:lnTo>
                    <a:lnTo>
                      <a:pt x="15912" y="13977"/>
                    </a:lnTo>
                    <a:lnTo>
                      <a:pt x="14344" y="12376"/>
                    </a:lnTo>
                    <a:cubicBezTo>
                      <a:pt x="14811" y="11709"/>
                      <a:pt x="15078" y="10942"/>
                      <a:pt x="15311" y="10141"/>
                    </a:cubicBezTo>
                    <a:lnTo>
                      <a:pt x="17513" y="10141"/>
                    </a:lnTo>
                    <a:lnTo>
                      <a:pt x="17513" y="7373"/>
                    </a:lnTo>
                    <a:lnTo>
                      <a:pt x="15311" y="7373"/>
                    </a:lnTo>
                    <a:cubicBezTo>
                      <a:pt x="15144" y="6539"/>
                      <a:pt x="14811" y="5805"/>
                      <a:pt x="14344" y="5138"/>
                    </a:cubicBezTo>
                    <a:lnTo>
                      <a:pt x="15912" y="3536"/>
                    </a:lnTo>
                    <a:lnTo>
                      <a:pt x="13977" y="1602"/>
                    </a:lnTo>
                    <a:lnTo>
                      <a:pt x="12376" y="3170"/>
                    </a:lnTo>
                    <a:cubicBezTo>
                      <a:pt x="11709" y="2703"/>
                      <a:pt x="10908" y="2436"/>
                      <a:pt x="10141" y="2202"/>
                    </a:cubicBezTo>
                    <a:lnTo>
                      <a:pt x="10141" y="1"/>
                    </a:lnTo>
                    <a:close/>
                  </a:path>
                </a:pathLst>
              </a:custGeom>
              <a:solidFill>
                <a:srgbClr val="6E9BD3">
                  <a:alpha val="43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2" name="Group 551">
            <a:extLst>
              <a:ext uri="{FF2B5EF4-FFF2-40B4-BE49-F238E27FC236}">
                <a16:creationId xmlns:a16="http://schemas.microsoft.com/office/drawing/2014/main" id="{28E30B74-DE17-0801-DF80-7C4D7A86EE36}"/>
              </a:ext>
            </a:extLst>
          </p:cNvPr>
          <p:cNvGrpSpPr/>
          <p:nvPr/>
        </p:nvGrpSpPr>
        <p:grpSpPr>
          <a:xfrm>
            <a:off x="85144" y="130470"/>
            <a:ext cx="1327262" cy="666660"/>
            <a:chOff x="50678" y="29527"/>
            <a:chExt cx="1327262" cy="666660"/>
          </a:xfrm>
        </p:grpSpPr>
        <p:pic>
          <p:nvPicPr>
            <p:cNvPr id="547" name="Picture 546">
              <a:extLst>
                <a:ext uri="{FF2B5EF4-FFF2-40B4-BE49-F238E27FC236}">
                  <a16:creationId xmlns:a16="http://schemas.microsoft.com/office/drawing/2014/main" id="{1C405352-B5BD-27D2-425D-46190E8EA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878" y="45992"/>
              <a:ext cx="662062" cy="650195"/>
            </a:xfrm>
            <a:prstGeom prst="rect">
              <a:avLst/>
            </a:prstGeom>
          </p:spPr>
        </p:pic>
        <p:pic>
          <p:nvPicPr>
            <p:cNvPr id="551" name="Picture 550">
              <a:extLst>
                <a:ext uri="{FF2B5EF4-FFF2-40B4-BE49-F238E27FC236}">
                  <a16:creationId xmlns:a16="http://schemas.microsoft.com/office/drawing/2014/main" id="{31358F1E-A09B-5B85-FCBC-6E4FBC796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78" y="29527"/>
              <a:ext cx="662063" cy="621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794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79974-382B-C9A7-8346-E9134D352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56" y="130587"/>
            <a:ext cx="7704000" cy="572700"/>
          </a:xfrm>
        </p:spPr>
        <p:txBody>
          <a:bodyPr/>
          <a:lstStyle/>
          <a:p>
            <a:r>
              <a:rPr lang="en-US" dirty="0"/>
              <a:t>DISTRIBUSI HASIL SMD DESA ALASANGKER</a:t>
            </a:r>
            <a:endParaRPr lang="en-ID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EEFA977-50C6-4366-87C6-6D04B5E3D9F3}"/>
              </a:ext>
            </a:extLst>
          </p:cNvPr>
          <p:cNvGraphicFramePr>
            <a:graphicFrameLocks/>
          </p:cNvGraphicFramePr>
          <p:nvPr/>
        </p:nvGraphicFramePr>
        <p:xfrm>
          <a:off x="308190" y="716767"/>
          <a:ext cx="3777390" cy="192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381CA25-BB71-E94A-D290-A229AAACD098}"/>
              </a:ext>
            </a:extLst>
          </p:cNvPr>
          <p:cNvGraphicFramePr>
            <a:graphicFrameLocks/>
          </p:cNvGraphicFramePr>
          <p:nvPr/>
        </p:nvGraphicFramePr>
        <p:xfrm>
          <a:off x="4339526" y="758379"/>
          <a:ext cx="4215539" cy="192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207618F-3639-C814-90C0-1886B2AC832F}"/>
              </a:ext>
            </a:extLst>
          </p:cNvPr>
          <p:cNvGraphicFramePr>
            <a:graphicFrameLocks/>
          </p:cNvGraphicFramePr>
          <p:nvPr/>
        </p:nvGraphicFramePr>
        <p:xfrm>
          <a:off x="2196885" y="2695909"/>
          <a:ext cx="4517755" cy="1812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77617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045AF8-DC9B-39F9-2D80-7C8966734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56" y="64085"/>
            <a:ext cx="7704000" cy="572700"/>
          </a:xfrm>
        </p:spPr>
        <p:txBody>
          <a:bodyPr/>
          <a:lstStyle/>
          <a:p>
            <a:r>
              <a:rPr lang="en-US" dirty="0"/>
              <a:t>DISTRIBUSI HASIL SMD DESA ALASANGKER</a:t>
            </a:r>
            <a:endParaRPr lang="en-ID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89A0E8C-DF43-FC7F-6769-64AC8561285B}"/>
              </a:ext>
            </a:extLst>
          </p:cNvPr>
          <p:cNvGraphicFramePr>
            <a:graphicFrameLocks/>
          </p:cNvGraphicFramePr>
          <p:nvPr/>
        </p:nvGraphicFramePr>
        <p:xfrm>
          <a:off x="74814" y="710789"/>
          <a:ext cx="2074199" cy="1951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C6B3C87-DEF6-48B1-6BD0-717377D7CBE5}"/>
              </a:ext>
            </a:extLst>
          </p:cNvPr>
          <p:cNvGraphicFramePr>
            <a:graphicFrameLocks/>
          </p:cNvGraphicFramePr>
          <p:nvPr/>
        </p:nvGraphicFramePr>
        <p:xfrm>
          <a:off x="2009529" y="718574"/>
          <a:ext cx="3508294" cy="1836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8D5D7B4-4F27-96EC-BF74-3314FED80DEC}"/>
              </a:ext>
            </a:extLst>
          </p:cNvPr>
          <p:cNvGraphicFramePr>
            <a:graphicFrameLocks/>
          </p:cNvGraphicFramePr>
          <p:nvPr/>
        </p:nvGraphicFramePr>
        <p:xfrm>
          <a:off x="5640934" y="636785"/>
          <a:ext cx="3147452" cy="2010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7A21BCA-1A92-47C5-CF18-F909B98D878E}"/>
              </a:ext>
            </a:extLst>
          </p:cNvPr>
          <p:cNvGraphicFramePr>
            <a:graphicFrameLocks/>
          </p:cNvGraphicFramePr>
          <p:nvPr/>
        </p:nvGraphicFramePr>
        <p:xfrm>
          <a:off x="2149013" y="2489992"/>
          <a:ext cx="3791207" cy="2181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78068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A866C5-D87F-88FB-C752-398DC6974C07}"/>
              </a:ext>
            </a:extLst>
          </p:cNvPr>
          <p:cNvSpPr txBox="1">
            <a:spLocks/>
          </p:cNvSpPr>
          <p:nvPr/>
        </p:nvSpPr>
        <p:spPr>
          <a:xfrm>
            <a:off x="665756" y="130587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Inter"/>
              <a:buNone/>
              <a:defRPr sz="2500" b="1" i="0" u="none" strike="noStrike" cap="none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9pPr>
          </a:lstStyle>
          <a:p>
            <a:r>
              <a:rPr lang="en-US"/>
              <a:t>DISTRIBUSI HASIL SMD DESA ALASANGKER</a:t>
            </a:r>
            <a:endParaRPr lang="en-ID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7E9025E-C53B-881A-875A-0F6AE319108F}"/>
              </a:ext>
            </a:extLst>
          </p:cNvPr>
          <p:cNvGraphicFramePr>
            <a:graphicFrameLocks/>
          </p:cNvGraphicFramePr>
          <p:nvPr/>
        </p:nvGraphicFramePr>
        <p:xfrm>
          <a:off x="174566" y="889462"/>
          <a:ext cx="4397434" cy="3306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CD15E6C-2C99-B420-6C5D-3483B6F67E02}"/>
              </a:ext>
            </a:extLst>
          </p:cNvPr>
          <p:cNvGraphicFramePr>
            <a:graphicFrameLocks/>
          </p:cNvGraphicFramePr>
          <p:nvPr/>
        </p:nvGraphicFramePr>
        <p:xfrm>
          <a:off x="4188454" y="992332"/>
          <a:ext cx="4572000" cy="3158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81766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A866C5-D87F-88FB-C752-398DC6974C07}"/>
              </a:ext>
            </a:extLst>
          </p:cNvPr>
          <p:cNvSpPr txBox="1">
            <a:spLocks/>
          </p:cNvSpPr>
          <p:nvPr/>
        </p:nvSpPr>
        <p:spPr>
          <a:xfrm>
            <a:off x="665756" y="130587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Inter"/>
              <a:buNone/>
              <a:defRPr sz="2500" b="1" i="0" u="none" strike="noStrike" cap="none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9pPr>
          </a:lstStyle>
          <a:p>
            <a:r>
              <a:rPr lang="en-US"/>
              <a:t>DISTRIBUSI HASIL SMD DESA ALASANGKER</a:t>
            </a:r>
            <a:endParaRPr lang="en-ID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EDB48FE-79D4-2DA7-D2A6-9784AE016B49}"/>
              </a:ext>
            </a:extLst>
          </p:cNvPr>
          <p:cNvGraphicFramePr>
            <a:graphicFrameLocks/>
          </p:cNvGraphicFramePr>
          <p:nvPr/>
        </p:nvGraphicFramePr>
        <p:xfrm>
          <a:off x="93207" y="1012918"/>
          <a:ext cx="2965878" cy="2578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7A27AE3-E9F6-9A4B-C150-A37267FFBA24}"/>
              </a:ext>
            </a:extLst>
          </p:cNvPr>
          <p:cNvGraphicFramePr>
            <a:graphicFrameLocks/>
          </p:cNvGraphicFramePr>
          <p:nvPr/>
        </p:nvGraphicFramePr>
        <p:xfrm>
          <a:off x="2918651" y="1012918"/>
          <a:ext cx="2842069" cy="2704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6258B76-C090-4DE8-123B-8BFB44C73033}"/>
              </a:ext>
            </a:extLst>
          </p:cNvPr>
          <p:cNvGraphicFramePr>
            <a:graphicFrameLocks/>
          </p:cNvGraphicFramePr>
          <p:nvPr/>
        </p:nvGraphicFramePr>
        <p:xfrm>
          <a:off x="5314617" y="1012918"/>
          <a:ext cx="3646503" cy="2578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09505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E0786D-08B6-3B8D-6868-52E586EB8D9F}"/>
              </a:ext>
            </a:extLst>
          </p:cNvPr>
          <p:cNvSpPr txBox="1">
            <a:spLocks/>
          </p:cNvSpPr>
          <p:nvPr/>
        </p:nvSpPr>
        <p:spPr>
          <a:xfrm>
            <a:off x="646974" y="5936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Inter"/>
              <a:buNone/>
              <a:defRPr sz="2500" b="1" i="0" u="none" strike="noStrike" cap="none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M Serif Text"/>
              <a:buNone/>
              <a:defRPr sz="3000" b="1" i="0" u="none" strike="noStrike" cap="none">
                <a:solidFill>
                  <a:schemeClr val="accent3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9pPr>
          </a:lstStyle>
          <a:p>
            <a:r>
              <a:rPr lang="en-US" u="sng" dirty="0"/>
              <a:t>DISTRIBUSI HASIL SMD DESA ALASANGKER</a:t>
            </a:r>
            <a:endParaRPr lang="en-ID" u="sng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7BCC231-D0B1-B401-F450-9FD64A45B6D6}"/>
              </a:ext>
            </a:extLst>
          </p:cNvPr>
          <p:cNvGraphicFramePr>
            <a:graphicFrameLocks/>
          </p:cNvGraphicFramePr>
          <p:nvPr/>
        </p:nvGraphicFramePr>
        <p:xfrm>
          <a:off x="211394" y="876628"/>
          <a:ext cx="2818014" cy="2731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FFF70BC-50EE-CC44-FB63-BB26311BA0D0}"/>
              </a:ext>
            </a:extLst>
          </p:cNvPr>
          <p:cNvGraphicFramePr>
            <a:graphicFrameLocks/>
          </p:cNvGraphicFramePr>
          <p:nvPr/>
        </p:nvGraphicFramePr>
        <p:xfrm>
          <a:off x="5440890" y="876629"/>
          <a:ext cx="3703110" cy="297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B17CFBA-04F5-CBC1-4B00-34596ECC4927}"/>
              </a:ext>
            </a:extLst>
          </p:cNvPr>
          <p:cNvGraphicFramePr>
            <a:graphicFrameLocks/>
          </p:cNvGraphicFramePr>
          <p:nvPr/>
        </p:nvGraphicFramePr>
        <p:xfrm>
          <a:off x="2752011" y="876628"/>
          <a:ext cx="3493926" cy="2670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82107149"/>
      </p:ext>
    </p:extLst>
  </p:cSld>
  <p:clrMapOvr>
    <a:masterClrMapping/>
  </p:clrMapOvr>
</p:sld>
</file>

<file path=ppt/theme/theme1.xml><?xml version="1.0" encoding="utf-8"?>
<a:theme xmlns:a="http://schemas.openxmlformats.org/drawingml/2006/main" name="Gap Analysis Theme for Business by Slidesgo">
  <a:themeElements>
    <a:clrScheme name="Simple Light">
      <a:dk1>
        <a:srgbClr val="212529"/>
      </a:dk1>
      <a:lt1>
        <a:srgbClr val="FFFFFF"/>
      </a:lt1>
      <a:dk2>
        <a:srgbClr val="C92727"/>
      </a:dk2>
      <a:lt2>
        <a:srgbClr val="AC1C1E"/>
      </a:lt2>
      <a:accent1>
        <a:srgbClr val="87AFE2"/>
      </a:accent1>
      <a:accent2>
        <a:srgbClr val="4E7FC2"/>
      </a:accent2>
      <a:accent3>
        <a:srgbClr val="2C5A94"/>
      </a:accent3>
      <a:accent4>
        <a:srgbClr val="666666"/>
      </a:accent4>
      <a:accent5>
        <a:srgbClr val="B7B7B7"/>
      </a:accent5>
      <a:accent6>
        <a:srgbClr val="EFEFEF"/>
      </a:accent6>
      <a:hlink>
        <a:srgbClr val="2125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p Analysis Theme for Business by Slidesgo" id="{D858C0B8-3110-410E-A6C4-072AFD1A4449}" vid="{E51BD30F-815B-4A08-8F3D-3AA2FFC6F4E5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938</TotalTime>
  <Words>2042</Words>
  <Application>Microsoft Office PowerPoint</Application>
  <PresentationFormat>On-screen Show (16:9)</PresentationFormat>
  <Paragraphs>632</Paragraphs>
  <Slides>43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Abadi</vt:lpstr>
      <vt:lpstr>Calibri</vt:lpstr>
      <vt:lpstr>Constantia</vt:lpstr>
      <vt:lpstr>Roboto Condensed Light</vt:lpstr>
      <vt:lpstr>Courier New</vt:lpstr>
      <vt:lpstr>Inter</vt:lpstr>
      <vt:lpstr>Aharoni</vt:lpstr>
      <vt:lpstr>Arial</vt:lpstr>
      <vt:lpstr>Cairo</vt:lpstr>
      <vt:lpstr>Bahnschrift</vt:lpstr>
      <vt:lpstr>DM Serif Text</vt:lpstr>
      <vt:lpstr>Gap Analysis Theme for Business by Slidesgo</vt:lpstr>
      <vt:lpstr>ANALISA SITUASI DESA ALASANGKER </vt:lpstr>
      <vt:lpstr>DATA DEMOGRAFI DESA ALASANGKER</vt:lpstr>
      <vt:lpstr>DOKUMENTASI SMD</vt:lpstr>
      <vt:lpstr>PowerPoint Presentation</vt:lpstr>
      <vt:lpstr>DISTRIBUSI HASIL SMD DESA ALASANGKER</vt:lpstr>
      <vt:lpstr>DISTRIBUSI HASIL SMD DESA ALASANGKER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Kesenjangan Hasil SMD</vt:lpstr>
      <vt:lpstr>Kesenjangan Hasil SMD</vt:lpstr>
      <vt:lpstr>Kesenjangan Hasil SMD</vt:lpstr>
      <vt:lpstr>KESENJANGAN MENURUT DATA IKS (0,32)</vt:lpstr>
      <vt:lpstr>Identifikasi Masalah</vt:lpstr>
      <vt:lpstr>Prioritas Masalah</vt:lpstr>
      <vt:lpstr>Prioritas Masalah</vt:lpstr>
      <vt:lpstr>KEGIATAN POSBINDU PTM</vt:lpstr>
      <vt:lpstr>ODF</vt:lpstr>
      <vt:lpstr>PENANGANAN GHPR</vt:lpstr>
      <vt:lpstr>POYANDU LANSIA</vt:lpstr>
      <vt:lpstr>DBD</vt:lpstr>
      <vt:lpstr>DETEKSI DINI KANKER CERVIX DAN KANKER PAYUDARA  (IVA DAN SADANIS)</vt:lpstr>
      <vt:lpstr>POSYANDU REMAJA</vt:lpstr>
      <vt:lpstr>PEMILAHAN SAMPAH</vt:lpstr>
      <vt:lpstr>PowerPoint Presentation</vt:lpstr>
      <vt:lpstr>SOSIALISASI KTR</vt:lpstr>
      <vt:lpstr>PowerPoint Presentation</vt:lpstr>
      <vt:lpstr>PowerPoint Presentation</vt:lpstr>
      <vt:lpstr>MASA PANDEMI</vt:lpstr>
      <vt:lpstr>PENANGANAN STUNTING</vt:lpstr>
      <vt:lpstr>KELUHAN &amp; SARAN DARI MASYARAKAT TERHADAP PELAYANAN UKBM</vt:lpstr>
      <vt:lpstr>KESEPAKATAN DESA ALASANGKER UTK PERENCANAAN 2023</vt:lpstr>
      <vt:lpstr>KESEPAKATAN DESA ALASANGKER UTK PERENCANAAN 2023</vt:lpstr>
      <vt:lpstr>TERIMAKASIH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ANALISA SITUASI DESA ALASANGKER</dc:title>
  <dc:creator>Devi Krisma</dc:creator>
  <cp:lastModifiedBy>Personal</cp:lastModifiedBy>
  <cp:revision>175</cp:revision>
  <dcterms:modified xsi:type="dcterms:W3CDTF">2023-01-30T00:30:23Z</dcterms:modified>
</cp:coreProperties>
</file>